
<file path=[Content_Types].xml><?xml version="1.0" encoding="utf-8"?>
<Types xmlns="http://schemas.openxmlformats.org/package/2006/content-types">
  <Override PartName="/_rels/.rels" ContentType="application/vnd.openxmlformats-package.relationships+xml"/>
  <Override PartName="/ppt/notesSlides/_rels/notesSlide5.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s/slide9.xml" ContentType="application/vnd.openxmlformats-officedocument.presentationml.slide+xml"/>
  <Override PartName="/ppt/slides/slide8.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_rels/presentation.xml.rels" ContentType="application/vnd.openxmlformats-package.relationships+xml"/>
  <Override PartName="/ppt/media/image6.png" ContentType="image/png"/>
  <Override PartName="/ppt/media/image5.png" ContentType="image/png"/>
  <Override PartName="/ppt/media/image1.png" ContentType="image/png"/>
  <Override PartName="/ppt/media/image2.png" ContentType="image/png"/>
  <Override PartName="/ppt/media/image3.png" ContentType="image/png"/>
  <Override PartName="/ppt/media/image4.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body"/>
          </p:nvPr>
        </p:nvSpPr>
        <p:spPr>
          <a:xfrm>
            <a:off x="756000" y="5078520"/>
            <a:ext cx="6047640" cy="481104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159" name="PlaceHolder 2"/>
          <p:cNvSpPr>
            <a:spLocks noGrp="1"/>
          </p:cNvSpPr>
          <p:nvPr>
            <p:ph type="hdr"/>
          </p:nvPr>
        </p:nvSpPr>
        <p:spPr>
          <a:xfrm>
            <a:off x="0" y="0"/>
            <a:ext cx="3280680" cy="53424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160" name="PlaceHolder 3"/>
          <p:cNvSpPr>
            <a:spLocks noGrp="1"/>
          </p:cNvSpPr>
          <p:nvPr>
            <p:ph type="dt"/>
          </p:nvPr>
        </p:nvSpPr>
        <p:spPr>
          <a:xfrm>
            <a:off x="4278960" y="0"/>
            <a:ext cx="3280680" cy="53424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161" name="PlaceHolder 4"/>
          <p:cNvSpPr>
            <a:spLocks noGrp="1"/>
          </p:cNvSpPr>
          <p:nvPr>
            <p:ph type="ftr"/>
          </p:nvPr>
        </p:nvSpPr>
        <p:spPr>
          <a:xfrm>
            <a:off x="0" y="10157400"/>
            <a:ext cx="3280680" cy="53424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162" name="PlaceHolder 5"/>
          <p:cNvSpPr>
            <a:spLocks noGrp="1"/>
          </p:cNvSpPr>
          <p:nvPr>
            <p:ph type="sldNum"/>
          </p:nvPr>
        </p:nvSpPr>
        <p:spPr>
          <a:xfrm>
            <a:off x="4278960" y="10157400"/>
            <a:ext cx="3280680" cy="534240"/>
          </a:xfrm>
          <a:prstGeom prst="rect">
            <a:avLst/>
          </a:prstGeom>
        </p:spPr>
        <p:txBody>
          <a:bodyPr lIns="0" rIns="0" tIns="0" bIns="0" anchor="b"/>
          <a:p>
            <a:pPr algn="r"/>
            <a:fld id="{CBC23E04-6B5E-4DC8-B9CB-0E92C25D860A}"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body"/>
          </p:nvPr>
        </p:nvSpPr>
        <p:spPr>
          <a:xfrm>
            <a:off x="685800" y="4343400"/>
            <a:ext cx="5486040" cy="4114440"/>
          </a:xfrm>
          <a:prstGeom prst="rect">
            <a:avLst/>
          </a:prstGeom>
        </p:spPr>
        <p:txBody>
          <a:bodyPr/>
          <a:p>
            <a:pPr>
              <a:lnSpc>
                <a:spcPct val="100000"/>
              </a:lnSpc>
            </a:pPr>
            <a:r>
              <a:rPr b="0" lang="en-US" sz="1200" spc="-1" strike="noStrike">
                <a:solidFill>
                  <a:srgbClr val="000000"/>
                </a:solidFill>
                <a:uFill>
                  <a:solidFill>
                    <a:srgbClr val="ffffff"/>
                  </a:solidFill>
                </a:uFill>
                <a:latin typeface="+mn-lt"/>
                <a:ea typeface="+mn-ea"/>
              </a:rPr>
              <a:t>My immediate speech purpose is explaining the surprise of Niger as the disservice to the fallen soldiers, the government’s reaction to the situation and the pain experienced by the families who lost their people.</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83" name="TextShape 2"/>
          <p:cNvSpPr txBox="1"/>
          <p:nvPr/>
        </p:nvSpPr>
        <p:spPr>
          <a:xfrm>
            <a:off x="3884760" y="8685360"/>
            <a:ext cx="2971440" cy="456840"/>
          </a:xfrm>
          <a:prstGeom prst="rect">
            <a:avLst/>
          </a:prstGeom>
          <a:noFill/>
          <a:ln>
            <a:noFill/>
          </a:ln>
        </p:spPr>
        <p:txBody>
          <a:bodyPr anchor="b"/>
          <a:p>
            <a:pPr algn="r">
              <a:lnSpc>
                <a:spcPct val="100000"/>
              </a:lnSpc>
            </a:pPr>
            <a:fld id="{D5E18FDC-A60B-4571-B017-B9D703629E74}"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body"/>
          </p:nvPr>
        </p:nvSpPr>
        <p:spPr>
          <a:xfrm>
            <a:off x="685800" y="4343400"/>
            <a:ext cx="5486040" cy="4114440"/>
          </a:xfrm>
          <a:prstGeom prst="rect">
            <a:avLst/>
          </a:prstGeom>
        </p:spPr>
        <p:txBody>
          <a:bodyPr/>
          <a:p>
            <a:pPr>
              <a:lnSpc>
                <a:spcPct val="100000"/>
              </a:lnSpc>
            </a:pPr>
            <a:r>
              <a:rPr b="0" lang="en-US" sz="1200" spc="-1" strike="noStrike">
                <a:solidFill>
                  <a:srgbClr val="000000"/>
                </a:solidFill>
                <a:uFill>
                  <a:solidFill>
                    <a:srgbClr val="ffffff"/>
                  </a:solidFill>
                </a:uFill>
                <a:latin typeface="+mn-lt"/>
                <a:ea typeface="+mn-ea"/>
              </a:rPr>
              <a:t>After my presentation, the audience will be better placed in understanding why the issue cannot be overlooked especially after having disputable information and facts  thus they will push  for the actions to be taken in correcting the issue and comforting the military families.</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85" name="TextShape 2"/>
          <p:cNvSpPr txBox="1"/>
          <p:nvPr/>
        </p:nvSpPr>
        <p:spPr>
          <a:xfrm>
            <a:off x="3884760" y="8685360"/>
            <a:ext cx="2971440" cy="456840"/>
          </a:xfrm>
          <a:prstGeom prst="rect">
            <a:avLst/>
          </a:prstGeom>
          <a:noFill/>
          <a:ln>
            <a:noFill/>
          </a:ln>
        </p:spPr>
        <p:txBody>
          <a:bodyPr anchor="b"/>
          <a:p>
            <a:pPr algn="r">
              <a:lnSpc>
                <a:spcPct val="100000"/>
              </a:lnSpc>
            </a:pPr>
            <a:fld id="{4727D372-B40B-4F45-8E08-96E1E9031960}"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87" name="TextShape 2"/>
          <p:cNvSpPr txBox="1"/>
          <p:nvPr/>
        </p:nvSpPr>
        <p:spPr>
          <a:xfrm>
            <a:off x="3884760" y="8685360"/>
            <a:ext cx="2971440" cy="456840"/>
          </a:xfrm>
          <a:prstGeom prst="rect">
            <a:avLst/>
          </a:prstGeom>
          <a:noFill/>
          <a:ln>
            <a:noFill/>
          </a:ln>
        </p:spPr>
        <p:txBody>
          <a:bodyPr anchor="b"/>
          <a:p>
            <a:pPr algn="r">
              <a:lnSpc>
                <a:spcPct val="100000"/>
              </a:lnSpc>
            </a:pPr>
            <a:fld id="{3D85AEFF-8938-42FF-A494-5148C9EF8299}"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89" name="TextShape 2"/>
          <p:cNvSpPr txBox="1"/>
          <p:nvPr/>
        </p:nvSpPr>
        <p:spPr>
          <a:xfrm>
            <a:off x="3884760" y="8685360"/>
            <a:ext cx="2971440" cy="456840"/>
          </a:xfrm>
          <a:prstGeom prst="rect">
            <a:avLst/>
          </a:prstGeom>
          <a:noFill/>
          <a:ln>
            <a:noFill/>
          </a:ln>
        </p:spPr>
        <p:txBody>
          <a:bodyPr anchor="b"/>
          <a:p>
            <a:pPr algn="r">
              <a:lnSpc>
                <a:spcPct val="100000"/>
              </a:lnSpc>
            </a:pPr>
            <a:fld id="{26B70F38-4482-4623-AB74-BDA4CE72338B}"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6"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27" name="PlaceHolder 2"/>
          <p:cNvSpPr>
            <a:spLocks noGrp="1"/>
          </p:cNvSpPr>
          <p:nvPr>
            <p:ph type="subTitle"/>
          </p:nvPr>
        </p:nvSpPr>
        <p:spPr>
          <a:xfrm>
            <a:off x="507960" y="1981080"/>
            <a:ext cx="3149280" cy="41446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29"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31"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32" name="PlaceHolder 3"/>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 name="PlaceHolder 1"/>
          <p:cNvSpPr>
            <a:spLocks noGrp="1"/>
          </p:cNvSpPr>
          <p:nvPr>
            <p:ph type="subTitle"/>
          </p:nvPr>
        </p:nvSpPr>
        <p:spPr>
          <a:xfrm>
            <a:off x="507960" y="914400"/>
            <a:ext cx="3149280" cy="45921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36"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37" name="PlaceHolder 3"/>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38" name="PlaceHolder 4"/>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40"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41"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42"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44"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45"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46" name="PlaceHolder 4"/>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48" name="PlaceHolder 2"/>
          <p:cNvSpPr>
            <a:spLocks noGrp="1"/>
          </p:cNvSpPr>
          <p:nvPr>
            <p:ph type="body"/>
          </p:nvPr>
        </p:nvSpPr>
        <p:spPr>
          <a:xfrm>
            <a:off x="507960" y="198108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49" name="PlaceHolder 3"/>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51"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52"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53"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54" name="PlaceHolder 5"/>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56"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57" name="PlaceHolder 3"/>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pic>
        <p:nvPicPr>
          <p:cNvPr id="58" name="" descr=""/>
          <p:cNvPicPr/>
          <p:nvPr/>
        </p:nvPicPr>
        <p:blipFill>
          <a:blip r:embed="rId2"/>
          <a:stretch/>
        </p:blipFill>
        <p:spPr>
          <a:xfrm>
            <a:off x="507960" y="2797200"/>
            <a:ext cx="3149280" cy="2512080"/>
          </a:xfrm>
          <a:prstGeom prst="rect">
            <a:avLst/>
          </a:prstGeom>
          <a:ln>
            <a:noFill/>
          </a:ln>
        </p:spPr>
      </p:pic>
      <p:pic>
        <p:nvPicPr>
          <p:cNvPr id="59" name="" descr=""/>
          <p:cNvPicPr/>
          <p:nvPr/>
        </p:nvPicPr>
        <p:blipFill>
          <a:blip r:embed="rId3"/>
          <a:stretch/>
        </p:blipFill>
        <p:spPr>
          <a:xfrm>
            <a:off x="507960" y="2797200"/>
            <a:ext cx="3149280" cy="25120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75" name="PlaceHolder 2"/>
          <p:cNvSpPr>
            <a:spLocks noGrp="1"/>
          </p:cNvSpPr>
          <p:nvPr>
            <p:ph type="subTitle"/>
          </p:nvPr>
        </p:nvSpPr>
        <p:spPr>
          <a:xfrm>
            <a:off x="507960" y="1981080"/>
            <a:ext cx="3149280" cy="41446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77"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79"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80" name="PlaceHolder 3"/>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7960" y="914400"/>
            <a:ext cx="3149280" cy="45921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84"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85" name="PlaceHolder 3"/>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86" name="PlaceHolder 4"/>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88"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89"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90"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92"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93"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94" name="PlaceHolder 4"/>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96" name="PlaceHolder 2"/>
          <p:cNvSpPr>
            <a:spLocks noGrp="1"/>
          </p:cNvSpPr>
          <p:nvPr>
            <p:ph type="body"/>
          </p:nvPr>
        </p:nvSpPr>
        <p:spPr>
          <a:xfrm>
            <a:off x="507960" y="198108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97" name="PlaceHolder 3"/>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99"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00"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01"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02" name="PlaceHolder 5"/>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04"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05" name="PlaceHolder 3"/>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pic>
        <p:nvPicPr>
          <p:cNvPr id="106" name="" descr=""/>
          <p:cNvPicPr/>
          <p:nvPr/>
        </p:nvPicPr>
        <p:blipFill>
          <a:blip r:embed="rId2"/>
          <a:stretch/>
        </p:blipFill>
        <p:spPr>
          <a:xfrm>
            <a:off x="507960" y="2797200"/>
            <a:ext cx="3149280" cy="2512080"/>
          </a:xfrm>
          <a:prstGeom prst="rect">
            <a:avLst/>
          </a:prstGeom>
          <a:ln>
            <a:noFill/>
          </a:ln>
        </p:spPr>
      </p:pic>
      <p:pic>
        <p:nvPicPr>
          <p:cNvPr id="107" name="" descr=""/>
          <p:cNvPicPr/>
          <p:nvPr/>
        </p:nvPicPr>
        <p:blipFill>
          <a:blip r:embed="rId3"/>
          <a:stretch/>
        </p:blipFill>
        <p:spPr>
          <a:xfrm>
            <a:off x="507960" y="2797200"/>
            <a:ext cx="3149280" cy="25120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25" name="PlaceHolder 2"/>
          <p:cNvSpPr>
            <a:spLocks noGrp="1"/>
          </p:cNvSpPr>
          <p:nvPr>
            <p:ph type="subTitle"/>
          </p:nvPr>
        </p:nvSpPr>
        <p:spPr>
          <a:xfrm>
            <a:off x="507960" y="1981080"/>
            <a:ext cx="3149280" cy="414468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27"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29"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30" name="PlaceHolder 3"/>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507960" y="914400"/>
            <a:ext cx="3149280" cy="45921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34"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35" name="PlaceHolder 3"/>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36" name="PlaceHolder 4"/>
          <p:cNvSpPr>
            <a:spLocks noGrp="1"/>
          </p:cNvSpPr>
          <p:nvPr>
            <p:ph type="body"/>
          </p:nvPr>
        </p:nvSpPr>
        <p:spPr>
          <a:xfrm>
            <a:off x="212220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38" name="PlaceHolder 2"/>
          <p:cNvSpPr>
            <a:spLocks noGrp="1"/>
          </p:cNvSpPr>
          <p:nvPr>
            <p:ph type="body"/>
          </p:nvPr>
        </p:nvSpPr>
        <p:spPr>
          <a:xfrm>
            <a:off x="507960" y="1981080"/>
            <a:ext cx="153684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39"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40"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42"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43"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44" name="PlaceHolder 4"/>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46" name="PlaceHolder 2"/>
          <p:cNvSpPr>
            <a:spLocks noGrp="1"/>
          </p:cNvSpPr>
          <p:nvPr>
            <p:ph type="body"/>
          </p:nvPr>
        </p:nvSpPr>
        <p:spPr>
          <a:xfrm>
            <a:off x="507960" y="198108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47" name="PlaceHolder 3"/>
          <p:cNvSpPr>
            <a:spLocks noGrp="1"/>
          </p:cNvSpPr>
          <p:nvPr>
            <p:ph type="body"/>
          </p:nvPr>
        </p:nvSpPr>
        <p:spPr>
          <a:xfrm>
            <a:off x="507960" y="4146120"/>
            <a:ext cx="314928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49" name="PlaceHolder 2"/>
          <p:cNvSpPr>
            <a:spLocks noGrp="1"/>
          </p:cNvSpPr>
          <p:nvPr>
            <p:ph type="body"/>
          </p:nvPr>
        </p:nvSpPr>
        <p:spPr>
          <a:xfrm>
            <a:off x="50796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50" name="PlaceHolder 3"/>
          <p:cNvSpPr>
            <a:spLocks noGrp="1"/>
          </p:cNvSpPr>
          <p:nvPr>
            <p:ph type="body"/>
          </p:nvPr>
        </p:nvSpPr>
        <p:spPr>
          <a:xfrm>
            <a:off x="2122200" y="198108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51" name="PlaceHolder 4"/>
          <p:cNvSpPr>
            <a:spLocks noGrp="1"/>
          </p:cNvSpPr>
          <p:nvPr>
            <p:ph type="body"/>
          </p:nvPr>
        </p:nvSpPr>
        <p:spPr>
          <a:xfrm>
            <a:off x="212220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52" name="PlaceHolder 5"/>
          <p:cNvSpPr>
            <a:spLocks noGrp="1"/>
          </p:cNvSpPr>
          <p:nvPr>
            <p:ph type="body"/>
          </p:nvPr>
        </p:nvSpPr>
        <p:spPr>
          <a:xfrm>
            <a:off x="507960" y="4146120"/>
            <a:ext cx="1536840" cy="197676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507960" y="914400"/>
            <a:ext cx="3149280" cy="990360"/>
          </a:xfrm>
          <a:prstGeom prst="rect">
            <a:avLst/>
          </a:prstGeom>
        </p:spPr>
        <p:txBody>
          <a:bodyPr lIns="0" rIns="0" tIns="0" bIns="0" anchor="ctr"/>
          <a:p>
            <a:endParaRPr b="0" lang="en-US" sz="1800" spc="-1" strike="noStrike">
              <a:solidFill>
                <a:srgbClr val="000000"/>
              </a:solidFill>
              <a:uFill>
                <a:solidFill>
                  <a:srgbClr val="ffffff"/>
                </a:solidFill>
              </a:uFill>
              <a:latin typeface="Georgia"/>
            </a:endParaRPr>
          </a:p>
        </p:txBody>
      </p:sp>
      <p:sp>
        <p:nvSpPr>
          <p:cNvPr id="154" name="PlaceHolder 2"/>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sp>
        <p:nvSpPr>
          <p:cNvPr id="155" name="PlaceHolder 3"/>
          <p:cNvSpPr>
            <a:spLocks noGrp="1"/>
          </p:cNvSpPr>
          <p:nvPr>
            <p:ph type="body"/>
          </p:nvPr>
        </p:nvSpPr>
        <p:spPr>
          <a:xfrm>
            <a:off x="507960" y="1981080"/>
            <a:ext cx="3149280" cy="4144680"/>
          </a:xfrm>
          <a:prstGeom prst="rect">
            <a:avLst/>
          </a:prstGeom>
        </p:spPr>
        <p:txBody>
          <a:bodyPr lIns="0" rIns="0" tIns="0" bIns="0"/>
          <a:p>
            <a:endParaRPr b="0" lang="en-US" sz="2700" spc="-1" strike="noStrike">
              <a:solidFill>
                <a:srgbClr val="000000"/>
              </a:solidFill>
              <a:uFill>
                <a:solidFill>
                  <a:srgbClr val="ffffff"/>
                </a:solidFill>
              </a:uFill>
              <a:latin typeface="Georgia"/>
            </a:endParaRPr>
          </a:p>
        </p:txBody>
      </p:sp>
      <p:pic>
        <p:nvPicPr>
          <p:cNvPr id="156" name="" descr=""/>
          <p:cNvPicPr/>
          <p:nvPr/>
        </p:nvPicPr>
        <p:blipFill>
          <a:blip r:embed="rId2"/>
          <a:stretch/>
        </p:blipFill>
        <p:spPr>
          <a:xfrm>
            <a:off x="507960" y="2797200"/>
            <a:ext cx="3149280" cy="2512080"/>
          </a:xfrm>
          <a:prstGeom prst="rect">
            <a:avLst/>
          </a:prstGeom>
          <a:ln>
            <a:noFill/>
          </a:ln>
        </p:spPr>
      </p:pic>
      <p:pic>
        <p:nvPicPr>
          <p:cNvPr id="157" name="" descr=""/>
          <p:cNvPicPr/>
          <p:nvPr/>
        </p:nvPicPr>
        <p:blipFill>
          <a:blip r:embed="rId3"/>
          <a:stretch/>
        </p:blipFill>
        <p:spPr>
          <a:xfrm>
            <a:off x="507960" y="2797200"/>
            <a:ext cx="3149280" cy="25120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hidden="1"/>
          <p:cNvSpPr/>
          <p:nvPr/>
        </p:nvSpPr>
        <p:spPr>
          <a:xfrm>
            <a:off x="0" y="6705720"/>
            <a:ext cx="12191760" cy="151920"/>
          </a:xfrm>
          <a:prstGeom prst="rect">
            <a:avLst/>
          </a:prstGeom>
          <a:solidFill>
            <a:srgbClr val="ffffff"/>
          </a:solidFill>
          <a:ln w="9360">
            <a:noFill/>
          </a:ln>
        </p:spPr>
        <p:style>
          <a:lnRef idx="0"/>
          <a:fillRef idx="0"/>
          <a:effectRef idx="0"/>
          <a:fontRef idx="minor"/>
        </p:style>
      </p:sp>
      <p:sp>
        <p:nvSpPr>
          <p:cNvPr id="1" name="CustomShape 2" hidden="1"/>
          <p:cNvSpPr/>
          <p:nvPr/>
        </p:nvSpPr>
        <p:spPr>
          <a:xfrm>
            <a:off x="0" y="0"/>
            <a:ext cx="12191760" cy="1392840"/>
          </a:xfrm>
          <a:prstGeom prst="rect">
            <a:avLst/>
          </a:prstGeom>
          <a:solidFill>
            <a:srgbClr val="ffffff"/>
          </a:solidFill>
          <a:ln w="9360">
            <a:noFill/>
          </a:ln>
        </p:spPr>
        <p:style>
          <a:lnRef idx="0"/>
          <a:fillRef idx="0"/>
          <a:effectRef idx="0"/>
          <a:fontRef idx="minor"/>
        </p:style>
      </p:sp>
      <p:sp>
        <p:nvSpPr>
          <p:cNvPr id="2" name="CustomShape 3" hidden="1"/>
          <p:cNvSpPr/>
          <p:nvPr/>
        </p:nvSpPr>
        <p:spPr>
          <a:xfrm>
            <a:off x="0" y="0"/>
            <a:ext cx="202680" cy="6857640"/>
          </a:xfrm>
          <a:prstGeom prst="rect">
            <a:avLst/>
          </a:prstGeom>
          <a:solidFill>
            <a:srgbClr val="ffffff"/>
          </a:solidFill>
          <a:ln w="9360">
            <a:noFill/>
          </a:ln>
        </p:spPr>
        <p:style>
          <a:lnRef idx="0"/>
          <a:fillRef idx="0"/>
          <a:effectRef idx="0"/>
          <a:fontRef idx="minor"/>
        </p:style>
      </p:sp>
      <p:sp>
        <p:nvSpPr>
          <p:cNvPr id="3" name="CustomShape 4" hidden="1"/>
          <p:cNvSpPr/>
          <p:nvPr/>
        </p:nvSpPr>
        <p:spPr>
          <a:xfrm>
            <a:off x="11988720" y="0"/>
            <a:ext cx="202680" cy="6857640"/>
          </a:xfrm>
          <a:prstGeom prst="rect">
            <a:avLst/>
          </a:prstGeom>
          <a:solidFill>
            <a:srgbClr val="ffffff"/>
          </a:solidFill>
          <a:ln w="9360">
            <a:noFill/>
          </a:ln>
        </p:spPr>
        <p:style>
          <a:lnRef idx="0"/>
          <a:fillRef idx="0"/>
          <a:effectRef idx="0"/>
          <a:fontRef idx="minor"/>
        </p:style>
      </p:sp>
      <p:sp>
        <p:nvSpPr>
          <p:cNvPr id="4" name="CustomShape 5" hidden="1"/>
          <p:cNvSpPr/>
          <p:nvPr/>
        </p:nvSpPr>
        <p:spPr>
          <a:xfrm>
            <a:off x="199080" y="6388560"/>
            <a:ext cx="11777040" cy="309240"/>
          </a:xfrm>
          <a:prstGeom prst="rect">
            <a:avLst/>
          </a:prstGeom>
          <a:solidFill>
            <a:schemeClr val="accent3"/>
          </a:solidFill>
          <a:ln w="9360">
            <a:noFill/>
          </a:ln>
        </p:spPr>
        <p:style>
          <a:lnRef idx="0"/>
          <a:fillRef idx="0"/>
          <a:effectRef idx="0"/>
          <a:fontRef idx="minor"/>
        </p:style>
      </p:sp>
      <p:sp>
        <p:nvSpPr>
          <p:cNvPr id="5" name="CustomShape 6" hidden="1"/>
          <p:cNvSpPr/>
          <p:nvPr/>
        </p:nvSpPr>
        <p:spPr>
          <a:xfrm>
            <a:off x="203040" y="155520"/>
            <a:ext cx="11777040" cy="6546600"/>
          </a:xfrm>
          <a:prstGeom prst="rect">
            <a:avLst/>
          </a:prstGeom>
          <a:noFill/>
          <a:ln w="9360">
            <a:solidFill>
              <a:schemeClr val="accent3">
                <a:shade val="75000"/>
              </a:schemeClr>
            </a:solidFill>
            <a:miter/>
          </a:ln>
        </p:spPr>
        <p:style>
          <a:lnRef idx="0"/>
          <a:fillRef idx="0"/>
          <a:effectRef idx="0"/>
          <a:fontRef idx="minor"/>
        </p:style>
      </p:sp>
      <p:sp>
        <p:nvSpPr>
          <p:cNvPr id="6" name="Line 7"/>
          <p:cNvSpPr/>
          <p:nvPr/>
        </p:nvSpPr>
        <p:spPr>
          <a:xfrm>
            <a:off x="203040" y="1276560"/>
            <a:ext cx="11777400" cy="360"/>
          </a:xfrm>
          <a:prstGeom prst="line">
            <a:avLst/>
          </a:prstGeom>
          <a:ln w="9360">
            <a:solidFill>
              <a:schemeClr val="accent3">
                <a:shade val="75000"/>
              </a:schemeClr>
            </a:solidFill>
            <a:custDash>
              <a:ds d="400000" sp="100000"/>
            </a:custDash>
            <a:round/>
          </a:ln>
        </p:spPr>
        <p:style>
          <a:lnRef idx="0"/>
          <a:fillRef idx="0"/>
          <a:effectRef idx="0"/>
          <a:fontRef idx="minor"/>
        </p:style>
      </p:sp>
      <p:sp>
        <p:nvSpPr>
          <p:cNvPr id="7" name="CustomShape 8" hidden="1"/>
          <p:cNvSpPr/>
          <p:nvPr/>
        </p:nvSpPr>
        <p:spPr>
          <a:xfrm>
            <a:off x="5689440" y="956160"/>
            <a:ext cx="812520" cy="609120"/>
          </a:xfrm>
          <a:prstGeom prst="ellipse">
            <a:avLst/>
          </a:prstGeom>
          <a:solidFill>
            <a:srgbClr val="ffffff"/>
          </a:solidFill>
          <a:ln w="15840">
            <a:noFill/>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8" name="CustomShape 9" hidden="1"/>
          <p:cNvSpPr/>
          <p:nvPr/>
        </p:nvSpPr>
        <p:spPr>
          <a:xfrm>
            <a:off x="5815440" y="1050480"/>
            <a:ext cx="560520" cy="420120"/>
          </a:xfrm>
          <a:prstGeom prst="ellipse">
            <a:avLst/>
          </a:prstGeom>
          <a:solidFill>
            <a:srgbClr val="ffffff"/>
          </a:solidFill>
          <a:ln w="50760">
            <a:solidFill>
              <a:schemeClr val="accent3">
                <a:shade val="75000"/>
              </a:schemeClr>
            </a:solidFill>
            <a:round/>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9" name="CustomShape 10"/>
          <p:cNvSpPr/>
          <p:nvPr/>
        </p:nvSpPr>
        <p:spPr>
          <a:xfrm>
            <a:off x="203040" y="152280"/>
            <a:ext cx="11777040" cy="304560"/>
          </a:xfrm>
          <a:prstGeom prst="rect">
            <a:avLst/>
          </a:prstGeom>
          <a:solidFill>
            <a:schemeClr val="accent3"/>
          </a:solidFill>
          <a:ln w="9360">
            <a:noFill/>
          </a:ln>
        </p:spPr>
        <p:style>
          <a:lnRef idx="0"/>
          <a:fillRef idx="0"/>
          <a:effectRef idx="0"/>
          <a:fontRef idx="minor"/>
        </p:style>
      </p:sp>
      <p:sp>
        <p:nvSpPr>
          <p:cNvPr id="10" name="CustomShape 11"/>
          <p:cNvSpPr/>
          <p:nvPr/>
        </p:nvSpPr>
        <p:spPr>
          <a:xfrm>
            <a:off x="0" y="6705720"/>
            <a:ext cx="12191760" cy="151920"/>
          </a:xfrm>
          <a:prstGeom prst="rect">
            <a:avLst/>
          </a:prstGeom>
          <a:solidFill>
            <a:srgbClr val="ffffff"/>
          </a:solidFill>
          <a:ln w="9360">
            <a:noFill/>
          </a:ln>
        </p:spPr>
        <p:style>
          <a:lnRef idx="0"/>
          <a:fillRef idx="0"/>
          <a:effectRef idx="0"/>
          <a:fontRef idx="minor"/>
        </p:style>
      </p:sp>
      <p:sp>
        <p:nvSpPr>
          <p:cNvPr id="11" name="CustomShape 12"/>
          <p:cNvSpPr/>
          <p:nvPr/>
        </p:nvSpPr>
        <p:spPr>
          <a:xfrm>
            <a:off x="11988720" y="0"/>
            <a:ext cx="202680" cy="6857640"/>
          </a:xfrm>
          <a:prstGeom prst="rect">
            <a:avLst/>
          </a:prstGeom>
          <a:solidFill>
            <a:srgbClr val="ffffff"/>
          </a:solidFill>
          <a:ln w="9360">
            <a:noFill/>
          </a:ln>
        </p:spPr>
        <p:style>
          <a:lnRef idx="0"/>
          <a:fillRef idx="0"/>
          <a:effectRef idx="0"/>
          <a:fontRef idx="minor"/>
        </p:style>
      </p:sp>
      <p:sp>
        <p:nvSpPr>
          <p:cNvPr id="12" name="CustomShape 13"/>
          <p:cNvSpPr/>
          <p:nvPr/>
        </p:nvSpPr>
        <p:spPr>
          <a:xfrm>
            <a:off x="0" y="0"/>
            <a:ext cx="12191760" cy="118440"/>
          </a:xfrm>
          <a:prstGeom prst="rect">
            <a:avLst/>
          </a:prstGeom>
          <a:solidFill>
            <a:srgbClr val="ffffff"/>
          </a:solidFill>
          <a:ln w="9360">
            <a:noFill/>
          </a:ln>
        </p:spPr>
        <p:style>
          <a:lnRef idx="0"/>
          <a:fillRef idx="0"/>
          <a:effectRef idx="0"/>
          <a:fontRef idx="minor"/>
        </p:style>
      </p:sp>
      <p:sp>
        <p:nvSpPr>
          <p:cNvPr id="13" name="CustomShape 14"/>
          <p:cNvSpPr/>
          <p:nvPr/>
        </p:nvSpPr>
        <p:spPr>
          <a:xfrm>
            <a:off x="0" y="0"/>
            <a:ext cx="202680" cy="6857640"/>
          </a:xfrm>
          <a:prstGeom prst="rect">
            <a:avLst/>
          </a:prstGeom>
          <a:solidFill>
            <a:srgbClr val="ffffff"/>
          </a:solidFill>
          <a:ln w="9360">
            <a:noFill/>
          </a:ln>
        </p:spPr>
        <p:style>
          <a:lnRef idx="0"/>
          <a:fillRef idx="0"/>
          <a:effectRef idx="0"/>
          <a:fontRef idx="minor"/>
        </p:style>
      </p:sp>
      <p:sp>
        <p:nvSpPr>
          <p:cNvPr id="14" name="CustomShape 15"/>
          <p:cNvSpPr/>
          <p:nvPr/>
        </p:nvSpPr>
        <p:spPr>
          <a:xfrm>
            <a:off x="203040" y="609480"/>
            <a:ext cx="3657240" cy="5866920"/>
          </a:xfrm>
          <a:prstGeom prst="rect">
            <a:avLst/>
          </a:prstGeom>
          <a:solidFill>
            <a:schemeClr val="accent1"/>
          </a:solidFill>
          <a:ln w="15840">
            <a:noFill/>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15" name="PlaceHolder 16"/>
          <p:cNvSpPr>
            <a:spLocks noGrp="1"/>
          </p:cNvSpPr>
          <p:nvPr>
            <p:ph type="title"/>
          </p:nvPr>
        </p:nvSpPr>
        <p:spPr>
          <a:xfrm>
            <a:off x="507960" y="914400"/>
            <a:ext cx="3149280" cy="990360"/>
          </a:xfrm>
          <a:prstGeom prst="rect">
            <a:avLst/>
          </a:prstGeom>
        </p:spPr>
        <p:txBody>
          <a:bodyPr lIns="90000" rIns="90000" tIns="45000" bIns="45000" anchor="b"/>
          <a:p>
            <a:pPr>
              <a:lnSpc>
                <a:spcPct val="100000"/>
              </a:lnSpc>
            </a:pPr>
            <a:r>
              <a:rPr b="1" lang="en-US" sz="2200" spc="-1" strike="noStrike">
                <a:solidFill>
                  <a:srgbClr val="ffffff"/>
                </a:solidFill>
                <a:uFill>
                  <a:solidFill>
                    <a:srgbClr val="ffffff"/>
                  </a:solidFill>
                </a:uFill>
                <a:latin typeface="Georgia"/>
              </a:rPr>
              <a:t>Click to edit Master title style</a:t>
            </a:r>
            <a:endParaRPr b="0" lang="en-US" sz="1800" spc="-1" strike="noStrike">
              <a:solidFill>
                <a:srgbClr val="000000"/>
              </a:solidFill>
              <a:uFill>
                <a:solidFill>
                  <a:srgbClr val="ffffff"/>
                </a:solidFill>
              </a:uFill>
              <a:latin typeface="Georgia"/>
            </a:endParaRPr>
          </a:p>
        </p:txBody>
      </p:sp>
      <p:sp>
        <p:nvSpPr>
          <p:cNvPr id="16" name="PlaceHolder 17"/>
          <p:cNvSpPr>
            <a:spLocks noGrp="1"/>
          </p:cNvSpPr>
          <p:nvPr>
            <p:ph type="body"/>
          </p:nvPr>
        </p:nvSpPr>
        <p:spPr>
          <a:xfrm>
            <a:off x="507960" y="1981080"/>
            <a:ext cx="3149280" cy="4144680"/>
          </a:xfrm>
          <a:prstGeom prst="rect">
            <a:avLst/>
          </a:prstGeom>
        </p:spPr>
        <p:txBody>
          <a:bodyPr lIns="90000" rIns="90000" tIns="45000" bIns="45000"/>
          <a:p>
            <a:pPr marL="432000" indent="-324000">
              <a:buClr>
                <a:srgbClr val="000000"/>
              </a:buClr>
              <a:buSzPct val="45000"/>
              <a:buFont typeface="Wingdings" charset="2"/>
              <a:buChar char=""/>
            </a:pPr>
            <a:r>
              <a:rPr b="0" lang="en-US" sz="1600" spc="-1" strike="noStrike">
                <a:solidFill>
                  <a:srgbClr val="ffffff"/>
                </a:solidFill>
                <a:uFill>
                  <a:solidFill>
                    <a:srgbClr val="ffffff"/>
                  </a:solidFill>
                </a:uFill>
                <a:latin typeface="Georgia"/>
              </a:rPr>
              <a:t>Click to edit the outline text format</a:t>
            </a:r>
            <a:endParaRPr b="0" lang="en-US" sz="1600" spc="-1" strike="noStrike">
              <a:solidFill>
                <a:srgbClr val="000000"/>
              </a:solidFill>
              <a:uFill>
                <a:solidFill>
                  <a:srgbClr val="ffffff"/>
                </a:solidFill>
              </a:uFill>
              <a:latin typeface="Georgia"/>
            </a:endParaRPr>
          </a:p>
          <a:p>
            <a:pPr lvl="1" marL="864000" indent="-324000">
              <a:buClr>
                <a:srgbClr val="000000"/>
              </a:buClr>
              <a:buSzPct val="75000"/>
              <a:buFont typeface="Symbol" charset="2"/>
              <a:buChar char=""/>
            </a:pPr>
            <a:r>
              <a:rPr b="0" lang="en-US" sz="1600" spc="-1" strike="noStrike">
                <a:solidFill>
                  <a:srgbClr val="ffffff"/>
                </a:solidFill>
                <a:uFill>
                  <a:solidFill>
                    <a:srgbClr val="ffffff"/>
                  </a:solidFill>
                </a:uFill>
                <a:latin typeface="Georgia"/>
              </a:rPr>
              <a:t>Second Outline Level</a:t>
            </a:r>
            <a:endParaRPr b="0" lang="en-US" sz="1600" spc="-1" strike="noStrike">
              <a:solidFill>
                <a:srgbClr val="000000"/>
              </a:solidFill>
              <a:uFill>
                <a:solidFill>
                  <a:srgbClr val="ffffff"/>
                </a:solidFill>
              </a:uFill>
              <a:latin typeface="Georgia"/>
            </a:endParaRPr>
          </a:p>
          <a:p>
            <a:pPr lvl="2" marL="1296000" indent="-288000">
              <a:buClr>
                <a:srgbClr val="000000"/>
              </a:buClr>
              <a:buSzPct val="45000"/>
              <a:buFont typeface="Wingdings" charset="2"/>
              <a:buChar char=""/>
            </a:pPr>
            <a:r>
              <a:rPr b="0" lang="en-US" sz="1600" spc="-1" strike="noStrike">
                <a:solidFill>
                  <a:srgbClr val="ffffff"/>
                </a:solidFill>
                <a:uFill>
                  <a:solidFill>
                    <a:srgbClr val="ffffff"/>
                  </a:solidFill>
                </a:uFill>
                <a:latin typeface="Georgia"/>
              </a:rPr>
              <a:t>Third Outline Level</a:t>
            </a:r>
            <a:endParaRPr b="0" lang="en-US" sz="1600" spc="-1" strike="noStrike">
              <a:solidFill>
                <a:srgbClr val="646b86"/>
              </a:solidFill>
              <a:uFill>
                <a:solidFill>
                  <a:srgbClr val="ffffff"/>
                </a:solidFill>
              </a:uFill>
              <a:latin typeface="Georgia"/>
            </a:endParaRPr>
          </a:p>
          <a:p>
            <a:pPr lvl="3" marL="1728000" indent="-216000">
              <a:buClr>
                <a:srgbClr val="000000"/>
              </a:buClr>
              <a:buSzPct val="75000"/>
              <a:buFont typeface="Symbol" charset="2"/>
              <a:buChar char=""/>
            </a:pPr>
            <a:r>
              <a:rPr b="0" lang="en-US" sz="1600" spc="-1" strike="noStrike">
                <a:solidFill>
                  <a:srgbClr val="ffffff"/>
                </a:solidFill>
                <a:uFill>
                  <a:solidFill>
                    <a:srgbClr val="ffffff"/>
                  </a:solidFill>
                </a:uFill>
                <a:latin typeface="Georgia"/>
              </a:rPr>
              <a:t>Fourth Outline Level</a:t>
            </a:r>
            <a:endParaRPr b="0" lang="en-US" sz="1600" spc="-1" strike="noStrike">
              <a:solidFill>
                <a:srgbClr val="000000"/>
              </a:solidFill>
              <a:uFill>
                <a:solidFill>
                  <a:srgbClr val="ffffff"/>
                </a:solidFill>
              </a:uFill>
              <a:latin typeface="Georgia"/>
            </a:endParaRPr>
          </a:p>
          <a:p>
            <a:pPr lvl="4" marL="2160000" indent="-216000">
              <a:buClr>
                <a:srgbClr val="000000"/>
              </a:buClr>
              <a:buSzPct val="45000"/>
              <a:buFont typeface="Wingdings" charset="2"/>
              <a:buChar char=""/>
            </a:pPr>
            <a:r>
              <a:rPr b="0" lang="en-US" sz="1600" spc="-1" strike="noStrike">
                <a:solidFill>
                  <a:srgbClr val="ffffff"/>
                </a:solidFill>
                <a:uFill>
                  <a:solidFill>
                    <a:srgbClr val="ffffff"/>
                  </a:solidFill>
                </a:uFill>
                <a:latin typeface="Georgia"/>
              </a:rPr>
              <a:t>Fifth Outline Level</a:t>
            </a:r>
            <a:endParaRPr b="0" lang="en-US" sz="1600" spc="-1" strike="noStrike">
              <a:solidFill>
                <a:srgbClr val="000000"/>
              </a:solidFill>
              <a:uFill>
                <a:solidFill>
                  <a:srgbClr val="ffffff"/>
                </a:solidFill>
              </a:uFill>
              <a:latin typeface="Georgia"/>
            </a:endParaRPr>
          </a:p>
          <a:p>
            <a:pPr lvl="5" marL="2592000" indent="-216000">
              <a:buClr>
                <a:srgbClr val="000000"/>
              </a:buClr>
              <a:buSzPct val="45000"/>
              <a:buFont typeface="Wingdings" charset="2"/>
              <a:buChar char=""/>
            </a:pPr>
            <a:r>
              <a:rPr b="0" lang="en-US" sz="1600" spc="-1" strike="noStrike">
                <a:solidFill>
                  <a:srgbClr val="ffffff"/>
                </a:solidFill>
                <a:uFill>
                  <a:solidFill>
                    <a:srgbClr val="ffffff"/>
                  </a:solidFill>
                </a:uFill>
                <a:latin typeface="Georgia"/>
              </a:rPr>
              <a:t>Sixth Outline Level</a:t>
            </a:r>
            <a:endParaRPr b="0" lang="en-US" sz="1600" spc="-1" strike="noStrike">
              <a:solidFill>
                <a:srgbClr val="000000"/>
              </a:solidFill>
              <a:uFill>
                <a:solidFill>
                  <a:srgbClr val="ffffff"/>
                </a:solidFill>
              </a:uFill>
              <a:latin typeface="Georgia"/>
            </a:endParaRPr>
          </a:p>
          <a:p>
            <a:pPr>
              <a:lnSpc>
                <a:spcPct val="100000"/>
              </a:lnSpc>
            </a:pPr>
            <a:r>
              <a:rPr b="0" lang="en-US" sz="1600" spc="-1" strike="noStrike">
                <a:solidFill>
                  <a:srgbClr val="ffffff"/>
                </a:solidFill>
                <a:uFill>
                  <a:solidFill>
                    <a:srgbClr val="ffffff"/>
                  </a:solidFill>
                </a:uFill>
                <a:latin typeface="Georgia"/>
              </a:rPr>
              <a:t>Seventh Outline LevelClick to edit Master text styles</a:t>
            </a:r>
            <a:endParaRPr b="0" lang="en-US" sz="1600" spc="-1" strike="noStrike">
              <a:solidFill>
                <a:srgbClr val="000000"/>
              </a:solidFill>
              <a:uFill>
                <a:solidFill>
                  <a:srgbClr val="ffffff"/>
                </a:solidFill>
              </a:uFill>
              <a:latin typeface="Georgia"/>
            </a:endParaRPr>
          </a:p>
        </p:txBody>
      </p:sp>
      <p:sp>
        <p:nvSpPr>
          <p:cNvPr id="17" name="CustomShape 18"/>
          <p:cNvSpPr/>
          <p:nvPr/>
        </p:nvSpPr>
        <p:spPr>
          <a:xfrm>
            <a:off x="203040" y="152280"/>
            <a:ext cx="11777040" cy="6546600"/>
          </a:xfrm>
          <a:prstGeom prst="rect">
            <a:avLst/>
          </a:prstGeom>
          <a:noFill/>
          <a:ln w="9360">
            <a:solidFill>
              <a:schemeClr val="accent3">
                <a:shade val="75000"/>
              </a:schemeClr>
            </a:solidFill>
            <a:miter/>
          </a:ln>
        </p:spPr>
        <p:style>
          <a:lnRef idx="0"/>
          <a:fillRef idx="0"/>
          <a:effectRef idx="0"/>
          <a:fontRef idx="minor"/>
        </p:style>
      </p:sp>
      <p:sp>
        <p:nvSpPr>
          <p:cNvPr id="18" name="Line 19"/>
          <p:cNvSpPr/>
          <p:nvPr/>
        </p:nvSpPr>
        <p:spPr>
          <a:xfrm>
            <a:off x="203040" y="533160"/>
            <a:ext cx="11777400" cy="360"/>
          </a:xfrm>
          <a:prstGeom prst="line">
            <a:avLst/>
          </a:prstGeom>
          <a:ln w="11520">
            <a:solidFill>
              <a:schemeClr val="accent3">
                <a:shade val="75000"/>
              </a:schemeClr>
            </a:solidFill>
            <a:custDash>
              <a:ds d="300000" sp="100000"/>
            </a:custDash>
            <a:round/>
          </a:ln>
        </p:spPr>
        <p:style>
          <a:lnRef idx="0"/>
          <a:fillRef idx="0"/>
          <a:effectRef idx="0"/>
          <a:fontRef idx="minor"/>
        </p:style>
      </p:sp>
      <p:sp>
        <p:nvSpPr>
          <p:cNvPr id="19" name="PlaceHolder 20"/>
          <p:cNvSpPr>
            <a:spLocks noGrp="1"/>
          </p:cNvSpPr>
          <p:nvPr>
            <p:ph type="body"/>
          </p:nvPr>
        </p:nvSpPr>
        <p:spPr>
          <a:xfrm>
            <a:off x="4165560" y="685800"/>
            <a:ext cx="7517880" cy="5409720"/>
          </a:xfrm>
          <a:prstGeom prst="rect">
            <a:avLst/>
          </a:prstGeom>
        </p:spPr>
        <p:txBody>
          <a:bodyPr lIns="90000" rIns="90000" tIns="45000" bIns="45000"/>
          <a:p>
            <a:pPr marL="432000" indent="-324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Click to edit the outline text format</a:t>
            </a:r>
            <a:endParaRPr b="0" lang="en-US" sz="2700" spc="-1" strike="noStrike">
              <a:solidFill>
                <a:srgbClr val="000000"/>
              </a:solidFill>
              <a:uFill>
                <a:solidFill>
                  <a:srgbClr val="ffffff"/>
                </a:solidFill>
              </a:uFill>
              <a:latin typeface="Georgia"/>
            </a:endParaRPr>
          </a:p>
          <a:p>
            <a:pPr lvl="1" marL="864000" indent="-324000">
              <a:buClr>
                <a:srgbClr val="000000"/>
              </a:buClr>
              <a:buSzPct val="75000"/>
              <a:buFont typeface="Symbol" charset="2"/>
              <a:buChar char=""/>
            </a:pPr>
            <a:r>
              <a:rPr b="0" lang="en-US" sz="2700" spc="-1" strike="noStrike">
                <a:solidFill>
                  <a:srgbClr val="000000"/>
                </a:solidFill>
                <a:uFill>
                  <a:solidFill>
                    <a:srgbClr val="ffffff"/>
                  </a:solidFill>
                </a:uFill>
                <a:latin typeface="Georgia"/>
              </a:rPr>
              <a:t>Second Outline Level</a:t>
            </a:r>
            <a:endParaRPr b="0" lang="en-US" sz="2700" spc="-1" strike="noStrike">
              <a:solidFill>
                <a:srgbClr val="000000"/>
              </a:solidFill>
              <a:uFill>
                <a:solidFill>
                  <a:srgbClr val="ffffff"/>
                </a:solidFill>
              </a:uFill>
              <a:latin typeface="Georgia"/>
            </a:endParaRPr>
          </a:p>
          <a:p>
            <a:pPr lvl="2" marL="1296000" indent="-288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Third Outline Level</a:t>
            </a:r>
            <a:endParaRPr b="0" lang="en-US" sz="2700" spc="-1" strike="noStrike">
              <a:solidFill>
                <a:srgbClr val="646b86"/>
              </a:solidFill>
              <a:uFill>
                <a:solidFill>
                  <a:srgbClr val="ffffff"/>
                </a:solidFill>
              </a:uFill>
              <a:latin typeface="Georgia"/>
            </a:endParaRPr>
          </a:p>
          <a:p>
            <a:pPr lvl="3" marL="1728000" indent="-216000">
              <a:buClr>
                <a:srgbClr val="000000"/>
              </a:buClr>
              <a:buSzPct val="75000"/>
              <a:buFont typeface="Symbol" charset="2"/>
              <a:buChar char=""/>
            </a:pPr>
            <a:r>
              <a:rPr b="0" lang="en-US" sz="2700" spc="-1" strike="noStrike">
                <a:solidFill>
                  <a:srgbClr val="000000"/>
                </a:solidFill>
                <a:uFill>
                  <a:solidFill>
                    <a:srgbClr val="ffffff"/>
                  </a:solidFill>
                </a:uFill>
                <a:latin typeface="Georgia"/>
              </a:rPr>
              <a:t>Fourth Outline Level</a:t>
            </a:r>
            <a:endParaRPr b="0" lang="en-US" sz="2700" spc="-1" strike="noStrike">
              <a:solidFill>
                <a:srgbClr val="000000"/>
              </a:solidFill>
              <a:uFill>
                <a:solidFill>
                  <a:srgbClr val="ffffff"/>
                </a:solidFill>
              </a:uFill>
              <a:latin typeface="Georgia"/>
            </a:endParaRPr>
          </a:p>
          <a:p>
            <a:pPr lvl="4" marL="2160000" indent="-216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Fifth Outline Level</a:t>
            </a:r>
            <a:endParaRPr b="0" lang="en-US" sz="2700" spc="-1" strike="noStrike">
              <a:solidFill>
                <a:srgbClr val="000000"/>
              </a:solidFill>
              <a:uFill>
                <a:solidFill>
                  <a:srgbClr val="ffffff"/>
                </a:solidFill>
              </a:uFill>
              <a:latin typeface="Georgia"/>
            </a:endParaRPr>
          </a:p>
          <a:p>
            <a:pPr lvl="5" marL="2592000" indent="-216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Sixth Outline Level</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Seventh Outline LevelClick to edit Master text styles</a:t>
            </a:r>
            <a:endParaRPr b="0" lang="en-US" sz="2700" spc="-1" strike="noStrike">
              <a:solidFill>
                <a:srgbClr val="000000"/>
              </a:solidFill>
              <a:uFill>
                <a:solidFill>
                  <a:srgbClr val="ffffff"/>
                </a:solidFill>
              </a:uFill>
              <a:latin typeface="Georgia"/>
            </a:endParaRPr>
          </a:p>
          <a:p>
            <a:pPr lvl="1" marL="548640" indent="-273960">
              <a:lnSpc>
                <a:spcPct val="100000"/>
              </a:lnSpc>
              <a:buClr>
                <a:srgbClr val="ccb400"/>
              </a:buClr>
              <a:buSzPct val="70000"/>
              <a:buFont typeface="Wingdings" charset="2"/>
              <a:buChar char=""/>
            </a:pPr>
            <a:r>
              <a:rPr b="0" lang="en-US" sz="2200" spc="-1" strike="noStrike">
                <a:solidFill>
                  <a:srgbClr val="646b86"/>
                </a:solidFill>
                <a:uFill>
                  <a:solidFill>
                    <a:srgbClr val="ffffff"/>
                  </a:solidFill>
                </a:uFill>
                <a:latin typeface="Georgia"/>
              </a:rPr>
              <a:t>Second level</a:t>
            </a:r>
            <a:endParaRPr b="0" lang="en-US" sz="2700" spc="-1" strike="noStrike">
              <a:solidFill>
                <a:srgbClr val="000000"/>
              </a:solidFill>
              <a:uFill>
                <a:solidFill>
                  <a:srgbClr val="ffffff"/>
                </a:solidFill>
              </a:uFill>
              <a:latin typeface="Georgia"/>
            </a:endParaRPr>
          </a:p>
          <a:p>
            <a:pPr lvl="2" marL="822960" indent="-228240">
              <a:lnSpc>
                <a:spcPct val="100000"/>
              </a:lnSpc>
              <a:buClr>
                <a:srgbClr val="8cadae"/>
              </a:buClr>
              <a:buSzPct val="75000"/>
              <a:buFont typeface="Wingdings 2" charset="2"/>
              <a:buChar char=""/>
            </a:pPr>
            <a:r>
              <a:rPr b="0" lang="en-US" sz="2000" spc="-1" strike="noStrike">
                <a:solidFill>
                  <a:srgbClr val="000000"/>
                </a:solidFill>
                <a:uFill>
                  <a:solidFill>
                    <a:srgbClr val="ffffff"/>
                  </a:solidFill>
                </a:uFill>
                <a:latin typeface="Georgia"/>
              </a:rPr>
              <a:t>Third level</a:t>
            </a:r>
            <a:endParaRPr b="0" lang="en-US" sz="2700" spc="-1" strike="noStrike">
              <a:solidFill>
                <a:srgbClr val="646b86"/>
              </a:solidFill>
              <a:uFill>
                <a:solidFill>
                  <a:srgbClr val="ffffff"/>
                </a:solidFill>
              </a:uFill>
              <a:latin typeface="Georgia"/>
            </a:endParaRPr>
          </a:p>
          <a:p>
            <a:pPr lvl="3" marL="1097280" indent="-228240">
              <a:lnSpc>
                <a:spcPct val="100000"/>
              </a:lnSpc>
              <a:buClr>
                <a:srgbClr val="8c7b70"/>
              </a:buClr>
              <a:buSzPct val="70000"/>
              <a:buFont typeface="Wingdings" charset="2"/>
              <a:buChar char=""/>
            </a:pPr>
            <a:r>
              <a:rPr b="0" lang="en-US" sz="2000" spc="-1" strike="noStrike">
                <a:solidFill>
                  <a:srgbClr val="646b86"/>
                </a:solidFill>
                <a:uFill>
                  <a:solidFill>
                    <a:srgbClr val="ffffff"/>
                  </a:solidFill>
                </a:uFill>
                <a:latin typeface="Georgia"/>
              </a:rPr>
              <a:t>Fourth level</a:t>
            </a:r>
            <a:endParaRPr b="0" lang="en-US" sz="2700" spc="-1" strike="noStrike">
              <a:solidFill>
                <a:srgbClr val="000000"/>
              </a:solidFill>
              <a:uFill>
                <a:solidFill>
                  <a:srgbClr val="ffffff"/>
                </a:solidFill>
              </a:uFill>
              <a:latin typeface="Georgia"/>
            </a:endParaRPr>
          </a:p>
          <a:p>
            <a:pPr lvl="4" marL="1371600" indent="-228240">
              <a:lnSpc>
                <a:spcPct val="100000"/>
              </a:lnSpc>
              <a:buClr>
                <a:srgbClr val="8fb08c"/>
              </a:buClr>
              <a:buFont typeface="Symbol" charset="2"/>
              <a:buChar char=""/>
            </a:pPr>
            <a:r>
              <a:rPr b="0" lang="en-US" sz="1800" spc="-1" strike="noStrike">
                <a:solidFill>
                  <a:srgbClr val="000000"/>
                </a:solidFill>
                <a:uFill>
                  <a:solidFill>
                    <a:srgbClr val="ffffff"/>
                  </a:solidFill>
                </a:uFill>
                <a:latin typeface="Georgia"/>
              </a:rPr>
              <a:t>Fifth level</a:t>
            </a:r>
            <a:endParaRPr b="0" lang="en-US" sz="2700" spc="-1" strike="noStrike">
              <a:solidFill>
                <a:srgbClr val="000000"/>
              </a:solidFill>
              <a:uFill>
                <a:solidFill>
                  <a:srgbClr val="ffffff"/>
                </a:solidFill>
              </a:uFill>
              <a:latin typeface="Georgia"/>
            </a:endParaRPr>
          </a:p>
        </p:txBody>
      </p:sp>
      <p:sp>
        <p:nvSpPr>
          <p:cNvPr id="20" name="CustomShape 21"/>
          <p:cNvSpPr/>
          <p:nvPr/>
        </p:nvSpPr>
        <p:spPr>
          <a:xfrm>
            <a:off x="1727280" y="228600"/>
            <a:ext cx="812520" cy="609120"/>
          </a:xfrm>
          <a:prstGeom prst="ellipse">
            <a:avLst/>
          </a:prstGeom>
          <a:solidFill>
            <a:srgbClr val="ffffff"/>
          </a:solidFill>
          <a:ln w="15840">
            <a:noFill/>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21" name="CustomShape 22"/>
          <p:cNvSpPr/>
          <p:nvPr/>
        </p:nvSpPr>
        <p:spPr>
          <a:xfrm>
            <a:off x="1853280" y="322920"/>
            <a:ext cx="560520" cy="420120"/>
          </a:xfrm>
          <a:prstGeom prst="ellipse">
            <a:avLst/>
          </a:prstGeom>
          <a:solidFill>
            <a:srgbClr val="ffffff"/>
          </a:solidFill>
          <a:ln w="50760">
            <a:solidFill>
              <a:schemeClr val="accent3">
                <a:shade val="75000"/>
              </a:schemeClr>
            </a:solidFill>
            <a:round/>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22" name="PlaceHolder 23"/>
          <p:cNvSpPr>
            <a:spLocks noGrp="1"/>
          </p:cNvSpPr>
          <p:nvPr>
            <p:ph type="sldNum"/>
          </p:nvPr>
        </p:nvSpPr>
        <p:spPr>
          <a:xfrm>
            <a:off x="1828800" y="312840"/>
            <a:ext cx="609120" cy="441000"/>
          </a:xfrm>
          <a:prstGeom prst="rect">
            <a:avLst/>
          </a:prstGeom>
        </p:spPr>
        <p:txBody>
          <a:bodyPr lIns="45720" rIns="45720" tIns="45000" bIns="45000" anchor="ctr"/>
          <a:p>
            <a:pPr algn="ctr">
              <a:lnSpc>
                <a:spcPct val="100000"/>
              </a:lnSpc>
            </a:pPr>
            <a:fld id="{FEC09920-BBCD-4938-A1F3-AEDD6F1660ED}" type="slidenum">
              <a:rPr b="0" lang="en-US" sz="1600" spc="-1" strike="noStrike">
                <a:solidFill>
                  <a:srgbClr val="6d8687"/>
                </a:solidFill>
                <a:uFill>
                  <a:solidFill>
                    <a:srgbClr val="ffffff"/>
                  </a:solidFill>
                </a:uFill>
                <a:latin typeface="Georgia"/>
              </a:rPr>
              <a:t>9</a:t>
            </a:fld>
            <a:endParaRPr b="0" lang="en-US" sz="1400" spc="-1" strike="noStrike">
              <a:solidFill>
                <a:srgbClr val="000000"/>
              </a:solidFill>
              <a:uFill>
                <a:solidFill>
                  <a:srgbClr val="ffffff"/>
                </a:solidFill>
              </a:uFill>
              <a:latin typeface="Times New Roman"/>
            </a:endParaRPr>
          </a:p>
        </p:txBody>
      </p:sp>
      <p:sp>
        <p:nvSpPr>
          <p:cNvPr id="23" name="CustomShape 24"/>
          <p:cNvSpPr/>
          <p:nvPr/>
        </p:nvSpPr>
        <p:spPr>
          <a:xfrm>
            <a:off x="199080" y="6388560"/>
            <a:ext cx="11777040" cy="309240"/>
          </a:xfrm>
          <a:prstGeom prst="rect">
            <a:avLst/>
          </a:prstGeom>
          <a:solidFill>
            <a:schemeClr val="accent3"/>
          </a:solidFill>
          <a:ln w="9360">
            <a:noFill/>
          </a:ln>
        </p:spPr>
        <p:style>
          <a:lnRef idx="0"/>
          <a:fillRef idx="0"/>
          <a:effectRef idx="0"/>
          <a:fontRef idx="minor"/>
        </p:style>
      </p:sp>
      <p:sp>
        <p:nvSpPr>
          <p:cNvPr id="24" name="PlaceHolder 25"/>
          <p:cNvSpPr>
            <a:spLocks noGrp="1"/>
          </p:cNvSpPr>
          <p:nvPr>
            <p:ph type="dt"/>
          </p:nvPr>
        </p:nvSpPr>
        <p:spPr>
          <a:xfrm>
            <a:off x="7721640" y="6405120"/>
            <a:ext cx="4059720" cy="365400"/>
          </a:xfrm>
          <a:prstGeom prst="rect">
            <a:avLst/>
          </a:prstGeom>
        </p:spPr>
        <p:txBody>
          <a:bodyPr lIns="90000" rIns="90000" tIns="45000" bIns="45000"/>
          <a:p>
            <a:pPr algn="r">
              <a:lnSpc>
                <a:spcPct val="100000"/>
              </a:lnSpc>
            </a:pPr>
            <a:r>
              <a:rPr b="0" lang="en-US" sz="1400" spc="-1" strike="noStrike">
                <a:solidFill>
                  <a:srgbClr val="ffffff"/>
                </a:solidFill>
                <a:uFill>
                  <a:solidFill>
                    <a:srgbClr val="ffffff"/>
                  </a:solidFill>
                </a:uFill>
                <a:latin typeface="Georgia"/>
              </a:rPr>
              <a:t>12/1/17</a:t>
            </a:r>
            <a:endParaRPr b="0" lang="en-US" sz="1400" spc="-1" strike="noStrike">
              <a:solidFill>
                <a:srgbClr val="000000"/>
              </a:solidFill>
              <a:uFill>
                <a:solidFill>
                  <a:srgbClr val="ffffff"/>
                </a:solidFill>
              </a:uFill>
              <a:latin typeface="Times New Roman"/>
            </a:endParaRPr>
          </a:p>
        </p:txBody>
      </p:sp>
      <p:sp>
        <p:nvSpPr>
          <p:cNvPr id="25" name="PlaceHolder 26"/>
          <p:cNvSpPr>
            <a:spLocks noGrp="1"/>
          </p:cNvSpPr>
          <p:nvPr>
            <p:ph type="ftr"/>
          </p:nvPr>
        </p:nvSpPr>
        <p:spPr>
          <a:xfrm>
            <a:off x="402480" y="6410880"/>
            <a:ext cx="4510800" cy="365400"/>
          </a:xfrm>
          <a:prstGeom prst="rect">
            <a:avLst/>
          </a:prstGeom>
        </p:spPr>
        <p:txBody>
          <a:bodyPr lIns="90000" rIns="90000" tIns="45000" bIns="45000"/>
          <a:p>
            <a:endParaRPr b="0" lang="en-US" sz="2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5d1d7"/>
        </a:solidFill>
      </p:bgPr>
    </p:bg>
    <p:spTree>
      <p:nvGrpSpPr>
        <p:cNvPr id="1" name=""/>
        <p:cNvGrpSpPr/>
        <p:nvPr/>
      </p:nvGrpSpPr>
      <p:grpSpPr>
        <a:xfrm>
          <a:off x="0" y="0"/>
          <a:ext cx="0" cy="0"/>
          <a:chOff x="0" y="0"/>
          <a:chExt cx="0" cy="0"/>
        </a:xfrm>
      </p:grpSpPr>
      <p:sp>
        <p:nvSpPr>
          <p:cNvPr id="60" name="CustomShape 1"/>
          <p:cNvSpPr/>
          <p:nvPr/>
        </p:nvSpPr>
        <p:spPr>
          <a:xfrm>
            <a:off x="0" y="6705720"/>
            <a:ext cx="12191760" cy="151920"/>
          </a:xfrm>
          <a:prstGeom prst="rect">
            <a:avLst/>
          </a:prstGeom>
          <a:solidFill>
            <a:srgbClr val="ffffff"/>
          </a:solidFill>
          <a:ln w="9360">
            <a:noFill/>
          </a:ln>
        </p:spPr>
        <p:style>
          <a:lnRef idx="0"/>
          <a:fillRef idx="0"/>
          <a:effectRef idx="0"/>
          <a:fontRef idx="minor"/>
        </p:style>
      </p:sp>
      <p:sp>
        <p:nvSpPr>
          <p:cNvPr id="61" name="CustomShape 2"/>
          <p:cNvSpPr/>
          <p:nvPr/>
        </p:nvSpPr>
        <p:spPr>
          <a:xfrm>
            <a:off x="0" y="0"/>
            <a:ext cx="12191760" cy="1392840"/>
          </a:xfrm>
          <a:prstGeom prst="rect">
            <a:avLst/>
          </a:prstGeom>
          <a:solidFill>
            <a:srgbClr val="ffffff"/>
          </a:solidFill>
          <a:ln w="9360">
            <a:noFill/>
          </a:ln>
        </p:spPr>
        <p:style>
          <a:lnRef idx="0"/>
          <a:fillRef idx="0"/>
          <a:effectRef idx="0"/>
          <a:fontRef idx="minor"/>
        </p:style>
      </p:sp>
      <p:sp>
        <p:nvSpPr>
          <p:cNvPr id="62" name="CustomShape 3"/>
          <p:cNvSpPr/>
          <p:nvPr/>
        </p:nvSpPr>
        <p:spPr>
          <a:xfrm>
            <a:off x="0" y="0"/>
            <a:ext cx="202680" cy="6857640"/>
          </a:xfrm>
          <a:prstGeom prst="rect">
            <a:avLst/>
          </a:prstGeom>
          <a:solidFill>
            <a:srgbClr val="ffffff"/>
          </a:solidFill>
          <a:ln w="9360">
            <a:noFill/>
          </a:ln>
        </p:spPr>
        <p:style>
          <a:lnRef idx="0"/>
          <a:fillRef idx="0"/>
          <a:effectRef idx="0"/>
          <a:fontRef idx="minor"/>
        </p:style>
      </p:sp>
      <p:sp>
        <p:nvSpPr>
          <p:cNvPr id="63" name="CustomShape 4"/>
          <p:cNvSpPr/>
          <p:nvPr/>
        </p:nvSpPr>
        <p:spPr>
          <a:xfrm>
            <a:off x="11988720" y="0"/>
            <a:ext cx="202680" cy="6857640"/>
          </a:xfrm>
          <a:prstGeom prst="rect">
            <a:avLst/>
          </a:prstGeom>
          <a:solidFill>
            <a:srgbClr val="ffffff"/>
          </a:solidFill>
          <a:ln w="9360">
            <a:noFill/>
          </a:ln>
        </p:spPr>
        <p:style>
          <a:lnRef idx="0"/>
          <a:fillRef idx="0"/>
          <a:effectRef idx="0"/>
          <a:fontRef idx="minor"/>
        </p:style>
      </p:sp>
      <p:sp>
        <p:nvSpPr>
          <p:cNvPr id="64" name="CustomShape 5"/>
          <p:cNvSpPr/>
          <p:nvPr/>
        </p:nvSpPr>
        <p:spPr>
          <a:xfrm>
            <a:off x="199080" y="6388560"/>
            <a:ext cx="11777040" cy="309240"/>
          </a:xfrm>
          <a:prstGeom prst="rect">
            <a:avLst/>
          </a:prstGeom>
          <a:solidFill>
            <a:schemeClr val="accent3"/>
          </a:solidFill>
          <a:ln w="9360">
            <a:noFill/>
          </a:ln>
        </p:spPr>
        <p:style>
          <a:lnRef idx="0"/>
          <a:fillRef idx="0"/>
          <a:effectRef idx="0"/>
          <a:fontRef idx="minor"/>
        </p:style>
      </p:sp>
      <p:sp>
        <p:nvSpPr>
          <p:cNvPr id="65" name="CustomShape 6"/>
          <p:cNvSpPr/>
          <p:nvPr/>
        </p:nvSpPr>
        <p:spPr>
          <a:xfrm>
            <a:off x="203040" y="155520"/>
            <a:ext cx="11777040" cy="6546600"/>
          </a:xfrm>
          <a:prstGeom prst="rect">
            <a:avLst/>
          </a:prstGeom>
          <a:noFill/>
          <a:ln w="9360">
            <a:solidFill>
              <a:schemeClr val="accent3">
                <a:shade val="75000"/>
              </a:schemeClr>
            </a:solidFill>
            <a:miter/>
          </a:ln>
        </p:spPr>
        <p:style>
          <a:lnRef idx="0"/>
          <a:fillRef idx="0"/>
          <a:effectRef idx="0"/>
          <a:fontRef idx="minor"/>
        </p:style>
      </p:sp>
      <p:sp>
        <p:nvSpPr>
          <p:cNvPr id="66" name="Line 7"/>
          <p:cNvSpPr/>
          <p:nvPr/>
        </p:nvSpPr>
        <p:spPr>
          <a:xfrm>
            <a:off x="203040" y="1276560"/>
            <a:ext cx="11777400" cy="360"/>
          </a:xfrm>
          <a:prstGeom prst="line">
            <a:avLst/>
          </a:prstGeom>
          <a:ln w="9360">
            <a:solidFill>
              <a:schemeClr val="accent3">
                <a:shade val="75000"/>
              </a:schemeClr>
            </a:solidFill>
            <a:custDash>
              <a:ds d="400000" sp="100000"/>
            </a:custDash>
            <a:round/>
          </a:ln>
        </p:spPr>
        <p:style>
          <a:lnRef idx="0"/>
          <a:fillRef idx="0"/>
          <a:effectRef idx="0"/>
          <a:fontRef idx="minor"/>
        </p:style>
      </p:sp>
      <p:sp>
        <p:nvSpPr>
          <p:cNvPr id="67" name="CustomShape 8"/>
          <p:cNvSpPr/>
          <p:nvPr/>
        </p:nvSpPr>
        <p:spPr>
          <a:xfrm>
            <a:off x="5689440" y="956160"/>
            <a:ext cx="812520" cy="609120"/>
          </a:xfrm>
          <a:prstGeom prst="ellipse">
            <a:avLst/>
          </a:prstGeom>
          <a:solidFill>
            <a:srgbClr val="ffffff"/>
          </a:solidFill>
          <a:ln w="15840">
            <a:noFill/>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68" name="CustomShape 9"/>
          <p:cNvSpPr/>
          <p:nvPr/>
        </p:nvSpPr>
        <p:spPr>
          <a:xfrm>
            <a:off x="5815440" y="1050480"/>
            <a:ext cx="560520" cy="420120"/>
          </a:xfrm>
          <a:prstGeom prst="ellipse">
            <a:avLst/>
          </a:prstGeom>
          <a:solidFill>
            <a:srgbClr val="ffffff"/>
          </a:solidFill>
          <a:ln w="50760">
            <a:solidFill>
              <a:schemeClr val="accent3">
                <a:shade val="75000"/>
              </a:schemeClr>
            </a:solidFill>
            <a:round/>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69" name="PlaceHolder 10"/>
          <p:cNvSpPr>
            <a:spLocks noGrp="1"/>
          </p:cNvSpPr>
          <p:nvPr>
            <p:ph type="title"/>
          </p:nvPr>
        </p:nvSpPr>
        <p:spPr>
          <a:xfrm>
            <a:off x="402480" y="228600"/>
            <a:ext cx="11378880" cy="758520"/>
          </a:xfrm>
          <a:prstGeom prst="rect">
            <a:avLst/>
          </a:prstGeom>
        </p:spPr>
        <p:txBody>
          <a:bodyPr lIns="90000" rIns="90000" tIns="45000" bIns="45000" anchor="b"/>
          <a:p>
            <a:pPr algn="ctr">
              <a:lnSpc>
                <a:spcPct val="100000"/>
              </a:lnSpc>
            </a:pPr>
            <a:r>
              <a:rPr b="0" lang="en-US" sz="3300" spc="-1" strike="noStrike">
                <a:solidFill>
                  <a:srgbClr val="7b9899"/>
                </a:solidFill>
                <a:uFill>
                  <a:solidFill>
                    <a:srgbClr val="ffffff"/>
                  </a:solidFill>
                </a:uFill>
                <a:latin typeface="Georgia"/>
              </a:rPr>
              <a:t>Click to edit Master title style</a:t>
            </a:r>
            <a:endParaRPr b="0" lang="en-US" sz="1800" spc="-1" strike="noStrike">
              <a:solidFill>
                <a:srgbClr val="000000"/>
              </a:solidFill>
              <a:uFill>
                <a:solidFill>
                  <a:srgbClr val="ffffff"/>
                </a:solidFill>
              </a:uFill>
              <a:latin typeface="Georgia"/>
            </a:endParaRPr>
          </a:p>
        </p:txBody>
      </p:sp>
      <p:sp>
        <p:nvSpPr>
          <p:cNvPr id="70" name="PlaceHolder 11"/>
          <p:cNvSpPr>
            <a:spLocks noGrp="1"/>
          </p:cNvSpPr>
          <p:nvPr>
            <p:ph type="dt"/>
          </p:nvPr>
        </p:nvSpPr>
        <p:spPr>
          <a:xfrm>
            <a:off x="7721640" y="6405120"/>
            <a:ext cx="4059720" cy="365400"/>
          </a:xfrm>
          <a:prstGeom prst="rect">
            <a:avLst/>
          </a:prstGeom>
        </p:spPr>
        <p:txBody>
          <a:bodyPr lIns="90000" rIns="90000" tIns="45000" bIns="45000"/>
          <a:p>
            <a:pPr algn="r">
              <a:lnSpc>
                <a:spcPct val="100000"/>
              </a:lnSpc>
            </a:pPr>
            <a:r>
              <a:rPr b="0" lang="en-US" sz="1400" spc="-1" strike="noStrike">
                <a:solidFill>
                  <a:srgbClr val="ffffff"/>
                </a:solidFill>
                <a:uFill>
                  <a:solidFill>
                    <a:srgbClr val="ffffff"/>
                  </a:solidFill>
                </a:uFill>
                <a:latin typeface="Georgia"/>
              </a:rPr>
              <a:t>12/1/17</a:t>
            </a:r>
            <a:endParaRPr b="0" lang="en-US" sz="1400" spc="-1" strike="noStrike">
              <a:solidFill>
                <a:srgbClr val="000000"/>
              </a:solidFill>
              <a:uFill>
                <a:solidFill>
                  <a:srgbClr val="ffffff"/>
                </a:solidFill>
              </a:uFill>
              <a:latin typeface="Times New Roman"/>
            </a:endParaRPr>
          </a:p>
        </p:txBody>
      </p:sp>
      <p:sp>
        <p:nvSpPr>
          <p:cNvPr id="71" name="PlaceHolder 12"/>
          <p:cNvSpPr>
            <a:spLocks noGrp="1"/>
          </p:cNvSpPr>
          <p:nvPr>
            <p:ph type="ftr"/>
          </p:nvPr>
        </p:nvSpPr>
        <p:spPr>
          <a:xfrm>
            <a:off x="406440" y="6410880"/>
            <a:ext cx="4774680" cy="365400"/>
          </a:xfrm>
          <a:prstGeom prst="rect">
            <a:avLst/>
          </a:prstGeom>
        </p:spPr>
        <p:txBody>
          <a:bodyPr lIns="90000" rIns="90000" tIns="45000" bIns="45000"/>
          <a:p>
            <a:endParaRPr b="0" lang="en-US" sz="2400" spc="-1" strike="noStrike">
              <a:solidFill>
                <a:srgbClr val="000000"/>
              </a:solidFill>
              <a:uFill>
                <a:solidFill>
                  <a:srgbClr val="ffffff"/>
                </a:solidFill>
              </a:uFill>
              <a:latin typeface="Times New Roman"/>
            </a:endParaRPr>
          </a:p>
        </p:txBody>
      </p:sp>
      <p:sp>
        <p:nvSpPr>
          <p:cNvPr id="72" name="PlaceHolder 13"/>
          <p:cNvSpPr>
            <a:spLocks noGrp="1"/>
          </p:cNvSpPr>
          <p:nvPr>
            <p:ph type="sldNum"/>
          </p:nvPr>
        </p:nvSpPr>
        <p:spPr>
          <a:xfrm>
            <a:off x="5815440" y="1026360"/>
            <a:ext cx="609120" cy="441000"/>
          </a:xfrm>
          <a:prstGeom prst="rect">
            <a:avLst/>
          </a:prstGeom>
        </p:spPr>
        <p:txBody>
          <a:bodyPr lIns="45720" rIns="45720" tIns="45000" bIns="45000" anchor="ctr"/>
          <a:p>
            <a:pPr algn="ctr">
              <a:lnSpc>
                <a:spcPct val="100000"/>
              </a:lnSpc>
            </a:pPr>
            <a:fld id="{AAF4F1A4-7452-45AB-87FE-5772F837D3B6}" type="slidenum">
              <a:rPr b="0" lang="en-US" sz="1600" spc="-1" strike="noStrike">
                <a:solidFill>
                  <a:srgbClr val="7b9899"/>
                </a:solidFill>
                <a:uFill>
                  <a:solidFill>
                    <a:srgbClr val="ffffff"/>
                  </a:solidFill>
                </a:uFill>
                <a:latin typeface="Georgia"/>
              </a:rPr>
              <a:t>&lt;number&gt;</a:t>
            </a:fld>
            <a:endParaRPr b="0" lang="en-US" sz="1400" spc="-1" strike="noStrike">
              <a:solidFill>
                <a:srgbClr val="000000"/>
              </a:solidFill>
              <a:uFill>
                <a:solidFill>
                  <a:srgbClr val="ffffff"/>
                </a:solidFill>
              </a:uFill>
              <a:latin typeface="Times New Roman"/>
            </a:endParaRPr>
          </a:p>
        </p:txBody>
      </p:sp>
      <p:sp>
        <p:nvSpPr>
          <p:cNvPr id="73" name="PlaceHolder 14"/>
          <p:cNvSpPr>
            <a:spLocks noGrp="1"/>
          </p:cNvSpPr>
          <p:nvPr>
            <p:ph type="body"/>
          </p:nvPr>
        </p:nvSpPr>
        <p:spPr>
          <a:xfrm>
            <a:off x="402480" y="1527120"/>
            <a:ext cx="11338200" cy="4571640"/>
          </a:xfrm>
          <a:prstGeom prst="rect">
            <a:avLst/>
          </a:prstGeom>
        </p:spPr>
        <p:txBody>
          <a:bodyPr lIns="90000" rIns="90000" tIns="45000" bIns="45000"/>
          <a:p>
            <a:pPr marL="432000" indent="-324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Click to edit the outline text format</a:t>
            </a:r>
            <a:endParaRPr b="0" lang="en-US" sz="2700" spc="-1" strike="noStrike">
              <a:solidFill>
                <a:srgbClr val="000000"/>
              </a:solidFill>
              <a:uFill>
                <a:solidFill>
                  <a:srgbClr val="ffffff"/>
                </a:solidFill>
              </a:uFill>
              <a:latin typeface="Georgia"/>
            </a:endParaRPr>
          </a:p>
          <a:p>
            <a:pPr lvl="1" marL="864000" indent="-324000">
              <a:buClr>
                <a:srgbClr val="000000"/>
              </a:buClr>
              <a:buSzPct val="75000"/>
              <a:buFont typeface="Symbol" charset="2"/>
              <a:buChar char=""/>
            </a:pPr>
            <a:r>
              <a:rPr b="0" lang="en-US" sz="2700" spc="-1" strike="noStrike">
                <a:solidFill>
                  <a:srgbClr val="000000"/>
                </a:solidFill>
                <a:uFill>
                  <a:solidFill>
                    <a:srgbClr val="ffffff"/>
                  </a:solidFill>
                </a:uFill>
                <a:latin typeface="Georgia"/>
              </a:rPr>
              <a:t>Second Outline Level</a:t>
            </a:r>
            <a:endParaRPr b="0" lang="en-US" sz="2700" spc="-1" strike="noStrike">
              <a:solidFill>
                <a:srgbClr val="000000"/>
              </a:solidFill>
              <a:uFill>
                <a:solidFill>
                  <a:srgbClr val="ffffff"/>
                </a:solidFill>
              </a:uFill>
              <a:latin typeface="Georgia"/>
            </a:endParaRPr>
          </a:p>
          <a:p>
            <a:pPr lvl="2" marL="1296000" indent="-288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Third Outline Level</a:t>
            </a:r>
            <a:endParaRPr b="0" lang="en-US" sz="2700" spc="-1" strike="noStrike">
              <a:solidFill>
                <a:srgbClr val="646b86"/>
              </a:solidFill>
              <a:uFill>
                <a:solidFill>
                  <a:srgbClr val="ffffff"/>
                </a:solidFill>
              </a:uFill>
              <a:latin typeface="Georgia"/>
            </a:endParaRPr>
          </a:p>
          <a:p>
            <a:pPr lvl="3" marL="1728000" indent="-216000">
              <a:buClr>
                <a:srgbClr val="000000"/>
              </a:buClr>
              <a:buSzPct val="75000"/>
              <a:buFont typeface="Symbol" charset="2"/>
              <a:buChar char=""/>
            </a:pPr>
            <a:r>
              <a:rPr b="0" lang="en-US" sz="2700" spc="-1" strike="noStrike">
                <a:solidFill>
                  <a:srgbClr val="000000"/>
                </a:solidFill>
                <a:uFill>
                  <a:solidFill>
                    <a:srgbClr val="ffffff"/>
                  </a:solidFill>
                </a:uFill>
                <a:latin typeface="Georgia"/>
              </a:rPr>
              <a:t>Fourth Outline Level</a:t>
            </a:r>
            <a:endParaRPr b="0" lang="en-US" sz="2700" spc="-1" strike="noStrike">
              <a:solidFill>
                <a:srgbClr val="000000"/>
              </a:solidFill>
              <a:uFill>
                <a:solidFill>
                  <a:srgbClr val="ffffff"/>
                </a:solidFill>
              </a:uFill>
              <a:latin typeface="Georgia"/>
            </a:endParaRPr>
          </a:p>
          <a:p>
            <a:pPr lvl="4" marL="2160000" indent="-216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Fifth Outline Level</a:t>
            </a:r>
            <a:endParaRPr b="0" lang="en-US" sz="2700" spc="-1" strike="noStrike">
              <a:solidFill>
                <a:srgbClr val="000000"/>
              </a:solidFill>
              <a:uFill>
                <a:solidFill>
                  <a:srgbClr val="ffffff"/>
                </a:solidFill>
              </a:uFill>
              <a:latin typeface="Georgia"/>
            </a:endParaRPr>
          </a:p>
          <a:p>
            <a:pPr lvl="5" marL="2592000" indent="-216000">
              <a:buClr>
                <a:srgbClr val="000000"/>
              </a:buClr>
              <a:buSzPct val="45000"/>
              <a:buFont typeface="Wingdings" charset="2"/>
              <a:buChar char=""/>
            </a:pPr>
            <a:r>
              <a:rPr b="0" lang="en-US" sz="2700" spc="-1" strike="noStrike">
                <a:solidFill>
                  <a:srgbClr val="000000"/>
                </a:solidFill>
                <a:uFill>
                  <a:solidFill>
                    <a:srgbClr val="ffffff"/>
                  </a:solidFill>
                </a:uFill>
                <a:latin typeface="Georgia"/>
              </a:rPr>
              <a:t>Sixth Outline Level</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Seventh Outline LevelClick to edit Master text styles</a:t>
            </a:r>
            <a:endParaRPr b="0" lang="en-US" sz="2700" spc="-1" strike="noStrike">
              <a:solidFill>
                <a:srgbClr val="000000"/>
              </a:solidFill>
              <a:uFill>
                <a:solidFill>
                  <a:srgbClr val="ffffff"/>
                </a:solidFill>
              </a:uFill>
              <a:latin typeface="Georgia"/>
            </a:endParaRPr>
          </a:p>
          <a:p>
            <a:pPr lvl="1" marL="548640" indent="-273960">
              <a:lnSpc>
                <a:spcPct val="100000"/>
              </a:lnSpc>
              <a:buClr>
                <a:srgbClr val="ccb400"/>
              </a:buClr>
              <a:buSzPct val="70000"/>
              <a:buFont typeface="Wingdings" charset="2"/>
              <a:buChar char=""/>
            </a:pPr>
            <a:r>
              <a:rPr b="0" lang="en-US" sz="2200" spc="-1" strike="noStrike">
                <a:solidFill>
                  <a:srgbClr val="646b86"/>
                </a:solidFill>
                <a:uFill>
                  <a:solidFill>
                    <a:srgbClr val="ffffff"/>
                  </a:solidFill>
                </a:uFill>
                <a:latin typeface="Georgia"/>
              </a:rPr>
              <a:t>Second level</a:t>
            </a:r>
            <a:endParaRPr b="0" lang="en-US" sz="2700" spc="-1" strike="noStrike">
              <a:solidFill>
                <a:srgbClr val="000000"/>
              </a:solidFill>
              <a:uFill>
                <a:solidFill>
                  <a:srgbClr val="ffffff"/>
                </a:solidFill>
              </a:uFill>
              <a:latin typeface="Georgia"/>
            </a:endParaRPr>
          </a:p>
          <a:p>
            <a:pPr lvl="2" marL="822960" indent="-228240">
              <a:lnSpc>
                <a:spcPct val="100000"/>
              </a:lnSpc>
              <a:buClr>
                <a:srgbClr val="8cadae"/>
              </a:buClr>
              <a:buSzPct val="75000"/>
              <a:buFont typeface="Wingdings 2" charset="2"/>
              <a:buChar char=""/>
            </a:pPr>
            <a:r>
              <a:rPr b="0" lang="en-US" sz="2000" spc="-1" strike="noStrike">
                <a:solidFill>
                  <a:srgbClr val="000000"/>
                </a:solidFill>
                <a:uFill>
                  <a:solidFill>
                    <a:srgbClr val="ffffff"/>
                  </a:solidFill>
                </a:uFill>
                <a:latin typeface="Georgia"/>
              </a:rPr>
              <a:t>Third level</a:t>
            </a:r>
            <a:endParaRPr b="0" lang="en-US" sz="2700" spc="-1" strike="noStrike">
              <a:solidFill>
                <a:srgbClr val="646b86"/>
              </a:solidFill>
              <a:uFill>
                <a:solidFill>
                  <a:srgbClr val="ffffff"/>
                </a:solidFill>
              </a:uFill>
              <a:latin typeface="Georgia"/>
            </a:endParaRPr>
          </a:p>
          <a:p>
            <a:pPr lvl="3" marL="1097280" indent="-228240">
              <a:lnSpc>
                <a:spcPct val="100000"/>
              </a:lnSpc>
              <a:buClr>
                <a:srgbClr val="8c7b70"/>
              </a:buClr>
              <a:buSzPct val="70000"/>
              <a:buFont typeface="Wingdings" charset="2"/>
              <a:buChar char=""/>
            </a:pPr>
            <a:r>
              <a:rPr b="0" lang="en-US" sz="2000" spc="-1" strike="noStrike">
                <a:solidFill>
                  <a:srgbClr val="646b86"/>
                </a:solidFill>
                <a:uFill>
                  <a:solidFill>
                    <a:srgbClr val="ffffff"/>
                  </a:solidFill>
                </a:uFill>
                <a:latin typeface="Georgia"/>
              </a:rPr>
              <a:t>Fourth level</a:t>
            </a:r>
            <a:endParaRPr b="0" lang="en-US" sz="2700" spc="-1" strike="noStrike">
              <a:solidFill>
                <a:srgbClr val="000000"/>
              </a:solidFill>
              <a:uFill>
                <a:solidFill>
                  <a:srgbClr val="ffffff"/>
                </a:solidFill>
              </a:uFill>
              <a:latin typeface="Georgia"/>
            </a:endParaRPr>
          </a:p>
          <a:p>
            <a:pPr lvl="4" marL="1371600" indent="-228240">
              <a:lnSpc>
                <a:spcPct val="100000"/>
              </a:lnSpc>
              <a:buClr>
                <a:srgbClr val="8fb08c"/>
              </a:buClr>
              <a:buFont typeface="Symbol" charset="2"/>
              <a:buChar char=""/>
            </a:pPr>
            <a:r>
              <a:rPr b="0" lang="en-US" sz="1800" spc="-1" strike="noStrike">
                <a:solidFill>
                  <a:srgbClr val="000000"/>
                </a:solidFill>
                <a:uFill>
                  <a:solidFill>
                    <a:srgbClr val="ffffff"/>
                  </a:solidFill>
                </a:uFill>
                <a:latin typeface="Georgia"/>
              </a:rPr>
              <a:t>Fifth level</a:t>
            </a:r>
            <a:endParaRPr b="0" lang="en-US" sz="2700" spc="-1" strike="noStrike">
              <a:solidFill>
                <a:srgbClr val="000000"/>
              </a:solidFill>
              <a:uFill>
                <a:solidFill>
                  <a:srgbClr val="ffffff"/>
                </a:solidFill>
              </a:uFill>
              <a:latin typeface="Georgia"/>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5d1d7"/>
        </a:solidFill>
      </p:bgPr>
    </p:bg>
    <p:spTree>
      <p:nvGrpSpPr>
        <p:cNvPr id="1" name=""/>
        <p:cNvGrpSpPr/>
        <p:nvPr/>
      </p:nvGrpSpPr>
      <p:grpSpPr>
        <a:xfrm>
          <a:off x="0" y="0"/>
          <a:ext cx="0" cy="0"/>
          <a:chOff x="0" y="0"/>
          <a:chExt cx="0" cy="0"/>
        </a:xfrm>
      </p:grpSpPr>
      <p:sp>
        <p:nvSpPr>
          <p:cNvPr id="108" name="CustomShape 1"/>
          <p:cNvSpPr/>
          <p:nvPr/>
        </p:nvSpPr>
        <p:spPr>
          <a:xfrm>
            <a:off x="0" y="6705720"/>
            <a:ext cx="12191760" cy="151920"/>
          </a:xfrm>
          <a:prstGeom prst="rect">
            <a:avLst/>
          </a:prstGeom>
          <a:solidFill>
            <a:srgbClr val="ffffff"/>
          </a:solidFill>
          <a:ln w="9360">
            <a:noFill/>
          </a:ln>
        </p:spPr>
        <p:style>
          <a:lnRef idx="0"/>
          <a:fillRef idx="0"/>
          <a:effectRef idx="0"/>
          <a:fontRef idx="minor"/>
        </p:style>
      </p:sp>
      <p:sp>
        <p:nvSpPr>
          <p:cNvPr id="109" name="CustomShape 2"/>
          <p:cNvSpPr/>
          <p:nvPr/>
        </p:nvSpPr>
        <p:spPr>
          <a:xfrm>
            <a:off x="0" y="0"/>
            <a:ext cx="12191760" cy="1392840"/>
          </a:xfrm>
          <a:prstGeom prst="rect">
            <a:avLst/>
          </a:prstGeom>
          <a:solidFill>
            <a:srgbClr val="ffffff"/>
          </a:solidFill>
          <a:ln w="9360">
            <a:noFill/>
          </a:ln>
        </p:spPr>
        <p:style>
          <a:lnRef idx="0"/>
          <a:fillRef idx="0"/>
          <a:effectRef idx="0"/>
          <a:fontRef idx="minor"/>
        </p:style>
      </p:sp>
      <p:sp>
        <p:nvSpPr>
          <p:cNvPr id="110" name="CustomShape 3"/>
          <p:cNvSpPr/>
          <p:nvPr/>
        </p:nvSpPr>
        <p:spPr>
          <a:xfrm>
            <a:off x="0" y="0"/>
            <a:ext cx="202680" cy="6857640"/>
          </a:xfrm>
          <a:prstGeom prst="rect">
            <a:avLst/>
          </a:prstGeom>
          <a:solidFill>
            <a:srgbClr val="ffffff"/>
          </a:solidFill>
          <a:ln w="9360">
            <a:noFill/>
          </a:ln>
        </p:spPr>
        <p:style>
          <a:lnRef idx="0"/>
          <a:fillRef idx="0"/>
          <a:effectRef idx="0"/>
          <a:fontRef idx="minor"/>
        </p:style>
      </p:sp>
      <p:sp>
        <p:nvSpPr>
          <p:cNvPr id="111" name="CustomShape 4"/>
          <p:cNvSpPr/>
          <p:nvPr/>
        </p:nvSpPr>
        <p:spPr>
          <a:xfrm>
            <a:off x="11988720" y="0"/>
            <a:ext cx="202680" cy="6857640"/>
          </a:xfrm>
          <a:prstGeom prst="rect">
            <a:avLst/>
          </a:prstGeom>
          <a:solidFill>
            <a:srgbClr val="ffffff"/>
          </a:solidFill>
          <a:ln w="9360">
            <a:noFill/>
          </a:ln>
        </p:spPr>
        <p:style>
          <a:lnRef idx="0"/>
          <a:fillRef idx="0"/>
          <a:effectRef idx="0"/>
          <a:fontRef idx="minor"/>
        </p:style>
      </p:sp>
      <p:sp>
        <p:nvSpPr>
          <p:cNvPr id="112" name="CustomShape 5"/>
          <p:cNvSpPr/>
          <p:nvPr/>
        </p:nvSpPr>
        <p:spPr>
          <a:xfrm>
            <a:off x="199080" y="6388560"/>
            <a:ext cx="11777040" cy="309240"/>
          </a:xfrm>
          <a:prstGeom prst="rect">
            <a:avLst/>
          </a:prstGeom>
          <a:solidFill>
            <a:schemeClr val="accent3"/>
          </a:solidFill>
          <a:ln w="9360">
            <a:noFill/>
          </a:ln>
        </p:spPr>
        <p:style>
          <a:lnRef idx="0"/>
          <a:fillRef idx="0"/>
          <a:effectRef idx="0"/>
          <a:fontRef idx="minor"/>
        </p:style>
      </p:sp>
      <p:sp>
        <p:nvSpPr>
          <p:cNvPr id="113" name="CustomShape 6"/>
          <p:cNvSpPr/>
          <p:nvPr/>
        </p:nvSpPr>
        <p:spPr>
          <a:xfrm>
            <a:off x="203040" y="155520"/>
            <a:ext cx="11777040" cy="6546600"/>
          </a:xfrm>
          <a:prstGeom prst="rect">
            <a:avLst/>
          </a:prstGeom>
          <a:noFill/>
          <a:ln w="9360">
            <a:solidFill>
              <a:schemeClr val="accent3">
                <a:shade val="75000"/>
              </a:schemeClr>
            </a:solidFill>
            <a:miter/>
          </a:ln>
        </p:spPr>
        <p:style>
          <a:lnRef idx="0"/>
          <a:fillRef idx="0"/>
          <a:effectRef idx="0"/>
          <a:fontRef idx="minor"/>
        </p:style>
      </p:sp>
      <p:sp>
        <p:nvSpPr>
          <p:cNvPr id="114" name="Line 7"/>
          <p:cNvSpPr/>
          <p:nvPr/>
        </p:nvSpPr>
        <p:spPr>
          <a:xfrm>
            <a:off x="203040" y="1276560"/>
            <a:ext cx="11777400" cy="360"/>
          </a:xfrm>
          <a:prstGeom prst="line">
            <a:avLst/>
          </a:prstGeom>
          <a:ln w="9360">
            <a:solidFill>
              <a:schemeClr val="accent3">
                <a:shade val="75000"/>
              </a:schemeClr>
            </a:solidFill>
            <a:custDash>
              <a:ds d="400000" sp="100000"/>
            </a:custDash>
            <a:round/>
          </a:ln>
        </p:spPr>
        <p:style>
          <a:lnRef idx="0"/>
          <a:fillRef idx="0"/>
          <a:effectRef idx="0"/>
          <a:fontRef idx="minor"/>
        </p:style>
      </p:sp>
      <p:sp>
        <p:nvSpPr>
          <p:cNvPr id="115" name="CustomShape 8"/>
          <p:cNvSpPr/>
          <p:nvPr/>
        </p:nvSpPr>
        <p:spPr>
          <a:xfrm>
            <a:off x="5689440" y="956160"/>
            <a:ext cx="812520" cy="609120"/>
          </a:xfrm>
          <a:prstGeom prst="ellipse">
            <a:avLst/>
          </a:prstGeom>
          <a:solidFill>
            <a:srgbClr val="ffffff"/>
          </a:solidFill>
          <a:ln w="15840">
            <a:noFill/>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116" name="CustomShape 9"/>
          <p:cNvSpPr/>
          <p:nvPr/>
        </p:nvSpPr>
        <p:spPr>
          <a:xfrm>
            <a:off x="5815440" y="1050480"/>
            <a:ext cx="560520" cy="420120"/>
          </a:xfrm>
          <a:prstGeom prst="ellipse">
            <a:avLst/>
          </a:prstGeom>
          <a:solidFill>
            <a:srgbClr val="ffffff"/>
          </a:solidFill>
          <a:ln w="50760">
            <a:solidFill>
              <a:schemeClr val="accent3">
                <a:shade val="75000"/>
              </a:schemeClr>
            </a:solidFill>
            <a:round/>
          </a:ln>
          <a:effectLst>
            <a:outerShdw blurRad="50800" dir="5400000" dist="25400" rotWithShape="0">
              <a:srgbClr val="000000">
                <a:alpha val="35000"/>
              </a:srgbClr>
            </a:outerShdw>
          </a:effectLst>
        </p:spPr>
        <p:style>
          <a:lnRef idx="3">
            <a:schemeClr val="lt1"/>
          </a:lnRef>
          <a:fillRef idx="1">
            <a:schemeClr val="accent1"/>
          </a:fillRef>
          <a:effectRef idx="1">
            <a:schemeClr val="accent1"/>
          </a:effectRef>
          <a:fontRef idx="minor"/>
        </p:style>
      </p:sp>
      <p:sp>
        <p:nvSpPr>
          <p:cNvPr id="117" name="PlaceHolder 10"/>
          <p:cNvSpPr>
            <a:spLocks noGrp="1"/>
          </p:cNvSpPr>
          <p:nvPr>
            <p:ph type="title"/>
          </p:nvPr>
        </p:nvSpPr>
        <p:spPr>
          <a:xfrm>
            <a:off x="402480" y="228600"/>
            <a:ext cx="11378880" cy="758520"/>
          </a:xfrm>
          <a:prstGeom prst="rect">
            <a:avLst/>
          </a:prstGeom>
        </p:spPr>
        <p:txBody>
          <a:bodyPr lIns="90000" rIns="90000" tIns="45000" bIns="45000" anchor="b"/>
          <a:p>
            <a:pPr algn="ctr">
              <a:lnSpc>
                <a:spcPct val="100000"/>
              </a:lnSpc>
            </a:pPr>
            <a:r>
              <a:rPr b="0" lang="en-US" sz="3300" spc="-1" strike="noStrike">
                <a:solidFill>
                  <a:srgbClr val="7b9899"/>
                </a:solidFill>
                <a:uFill>
                  <a:solidFill>
                    <a:srgbClr val="ffffff"/>
                  </a:solidFill>
                </a:uFill>
                <a:latin typeface="Georgia"/>
              </a:rPr>
              <a:t>Click to edit Master title style</a:t>
            </a:r>
            <a:endParaRPr b="0" lang="en-US" sz="1800" spc="-1" strike="noStrike">
              <a:solidFill>
                <a:srgbClr val="000000"/>
              </a:solidFill>
              <a:uFill>
                <a:solidFill>
                  <a:srgbClr val="ffffff"/>
                </a:solidFill>
              </a:uFill>
              <a:latin typeface="Georgia"/>
            </a:endParaRPr>
          </a:p>
        </p:txBody>
      </p:sp>
      <p:sp>
        <p:nvSpPr>
          <p:cNvPr id="118" name="PlaceHolder 11"/>
          <p:cNvSpPr>
            <a:spLocks noGrp="1"/>
          </p:cNvSpPr>
          <p:nvPr>
            <p:ph type="dt"/>
          </p:nvPr>
        </p:nvSpPr>
        <p:spPr>
          <a:xfrm>
            <a:off x="7721640" y="6409800"/>
            <a:ext cx="4059720" cy="365400"/>
          </a:xfrm>
          <a:prstGeom prst="rect">
            <a:avLst/>
          </a:prstGeom>
        </p:spPr>
        <p:txBody>
          <a:bodyPr lIns="90000" rIns="90000" tIns="45000" bIns="45000"/>
          <a:p>
            <a:pPr algn="r">
              <a:lnSpc>
                <a:spcPct val="100000"/>
              </a:lnSpc>
            </a:pPr>
            <a:r>
              <a:rPr b="0" lang="en-US" sz="1400" spc="-1" strike="noStrike">
                <a:solidFill>
                  <a:srgbClr val="ffffff"/>
                </a:solidFill>
                <a:uFill>
                  <a:solidFill>
                    <a:srgbClr val="ffffff"/>
                  </a:solidFill>
                </a:uFill>
                <a:latin typeface="Georgia"/>
              </a:rPr>
              <a:t>12/1/17</a:t>
            </a:r>
            <a:endParaRPr b="0" lang="en-US" sz="1400" spc="-1" strike="noStrike">
              <a:solidFill>
                <a:srgbClr val="000000"/>
              </a:solidFill>
              <a:uFill>
                <a:solidFill>
                  <a:srgbClr val="ffffff"/>
                </a:solidFill>
              </a:uFill>
              <a:latin typeface="Times New Roman"/>
            </a:endParaRPr>
          </a:p>
        </p:txBody>
      </p:sp>
      <p:sp>
        <p:nvSpPr>
          <p:cNvPr id="119" name="PlaceHolder 12"/>
          <p:cNvSpPr>
            <a:spLocks noGrp="1"/>
          </p:cNvSpPr>
          <p:nvPr>
            <p:ph type="ftr"/>
          </p:nvPr>
        </p:nvSpPr>
        <p:spPr>
          <a:xfrm>
            <a:off x="406440" y="6410880"/>
            <a:ext cx="4774680" cy="365400"/>
          </a:xfrm>
          <a:prstGeom prst="rect">
            <a:avLst/>
          </a:prstGeom>
        </p:spPr>
        <p:txBody>
          <a:bodyPr lIns="90000" rIns="90000" tIns="45000" bIns="45000"/>
          <a:p>
            <a:endParaRPr b="0" lang="en-US" sz="2400" spc="-1" strike="noStrike">
              <a:solidFill>
                <a:srgbClr val="000000"/>
              </a:solidFill>
              <a:uFill>
                <a:solidFill>
                  <a:srgbClr val="ffffff"/>
                </a:solidFill>
              </a:uFill>
              <a:latin typeface="Times New Roman"/>
            </a:endParaRPr>
          </a:p>
        </p:txBody>
      </p:sp>
      <p:sp>
        <p:nvSpPr>
          <p:cNvPr id="120" name="PlaceHolder 13"/>
          <p:cNvSpPr>
            <a:spLocks noGrp="1"/>
          </p:cNvSpPr>
          <p:nvPr>
            <p:ph type="sldNum"/>
          </p:nvPr>
        </p:nvSpPr>
        <p:spPr>
          <a:xfrm>
            <a:off x="5791320" y="1040040"/>
            <a:ext cx="609120" cy="441000"/>
          </a:xfrm>
          <a:prstGeom prst="rect">
            <a:avLst/>
          </a:prstGeom>
        </p:spPr>
        <p:txBody>
          <a:bodyPr lIns="45720" rIns="45720" tIns="45000" bIns="45000" anchor="ctr"/>
          <a:p>
            <a:pPr algn="ctr">
              <a:lnSpc>
                <a:spcPct val="100000"/>
              </a:lnSpc>
            </a:pPr>
            <a:fld id="{5B314BFF-EA5E-46EA-95C4-A16E299E3639}" type="slidenum">
              <a:rPr b="0" lang="en-US" sz="1600" spc="-1" strike="noStrike">
                <a:solidFill>
                  <a:srgbClr val="7b9899"/>
                </a:solidFill>
                <a:uFill>
                  <a:solidFill>
                    <a:srgbClr val="ffffff"/>
                  </a:solidFill>
                </a:uFill>
                <a:latin typeface="Georgia"/>
              </a:rPr>
              <a:t>&lt;number&gt;</a:t>
            </a:fld>
            <a:endParaRPr b="0" lang="en-US" sz="1400" spc="-1" strike="noStrike">
              <a:solidFill>
                <a:srgbClr val="000000"/>
              </a:solidFill>
              <a:uFill>
                <a:solidFill>
                  <a:srgbClr val="ffffff"/>
                </a:solidFill>
              </a:uFill>
              <a:latin typeface="Times New Roman"/>
            </a:endParaRPr>
          </a:p>
        </p:txBody>
      </p:sp>
      <p:sp>
        <p:nvSpPr>
          <p:cNvPr id="121" name="Line 14"/>
          <p:cNvSpPr/>
          <p:nvPr/>
        </p:nvSpPr>
        <p:spPr>
          <a:xfrm flipV="1">
            <a:off x="6084000" y="1575360"/>
            <a:ext cx="11880" cy="4819680"/>
          </a:xfrm>
          <a:prstGeom prst="line">
            <a:avLst/>
          </a:prstGeom>
          <a:ln w="9360">
            <a:solidFill>
              <a:schemeClr val="tx2"/>
            </a:solidFill>
            <a:custDash>
              <a:ds d="400000" sp="100000"/>
            </a:custDash>
            <a:round/>
          </a:ln>
        </p:spPr>
        <p:style>
          <a:lnRef idx="0"/>
          <a:fillRef idx="0"/>
          <a:effectRef idx="0"/>
          <a:fontRef idx="minor"/>
        </p:style>
      </p:sp>
      <p:sp>
        <p:nvSpPr>
          <p:cNvPr id="122" name="PlaceHolder 15"/>
          <p:cNvSpPr>
            <a:spLocks noGrp="1"/>
          </p:cNvSpPr>
          <p:nvPr>
            <p:ph type="body"/>
          </p:nvPr>
        </p:nvSpPr>
        <p:spPr>
          <a:xfrm>
            <a:off x="402480" y="1371600"/>
            <a:ext cx="5384520" cy="4681440"/>
          </a:xfrm>
          <a:prstGeom prst="rect">
            <a:avLst/>
          </a:prstGeom>
        </p:spPr>
        <p:txBody>
          <a:bodyPr lIns="90000" rIns="90000" tIns="45000" bIns="45000"/>
          <a:p>
            <a:pPr marL="432000" indent="-324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Click to edit the outline text format</a:t>
            </a:r>
            <a:endParaRPr b="0" lang="en-US" sz="2500" spc="-1" strike="noStrike">
              <a:solidFill>
                <a:srgbClr val="000000"/>
              </a:solidFill>
              <a:uFill>
                <a:solidFill>
                  <a:srgbClr val="ffffff"/>
                </a:solidFill>
              </a:uFill>
              <a:latin typeface="Georgia"/>
            </a:endParaRPr>
          </a:p>
          <a:p>
            <a:pPr lvl="1" marL="864000" indent="-324000">
              <a:buClr>
                <a:srgbClr val="000000"/>
              </a:buClr>
              <a:buSzPct val="75000"/>
              <a:buFont typeface="Symbol" charset="2"/>
              <a:buChar char=""/>
            </a:pPr>
            <a:r>
              <a:rPr b="0" lang="en-US" sz="2500" spc="-1" strike="noStrike">
                <a:solidFill>
                  <a:srgbClr val="000000"/>
                </a:solidFill>
                <a:uFill>
                  <a:solidFill>
                    <a:srgbClr val="ffffff"/>
                  </a:solidFill>
                </a:uFill>
                <a:latin typeface="Georgia"/>
              </a:rPr>
              <a:t>Second Outline Level</a:t>
            </a:r>
            <a:endParaRPr b="0" lang="en-US" sz="2500" spc="-1" strike="noStrike">
              <a:solidFill>
                <a:srgbClr val="000000"/>
              </a:solidFill>
              <a:uFill>
                <a:solidFill>
                  <a:srgbClr val="ffffff"/>
                </a:solidFill>
              </a:uFill>
              <a:latin typeface="Georgia"/>
            </a:endParaRPr>
          </a:p>
          <a:p>
            <a:pPr lvl="2" marL="1296000" indent="-288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Third Outline Level</a:t>
            </a:r>
            <a:endParaRPr b="0" lang="en-US" sz="2500" spc="-1" strike="noStrike">
              <a:solidFill>
                <a:srgbClr val="646b86"/>
              </a:solidFill>
              <a:uFill>
                <a:solidFill>
                  <a:srgbClr val="ffffff"/>
                </a:solidFill>
              </a:uFill>
              <a:latin typeface="Georgia"/>
            </a:endParaRPr>
          </a:p>
          <a:p>
            <a:pPr lvl="3" marL="1728000" indent="-216000">
              <a:buClr>
                <a:srgbClr val="000000"/>
              </a:buClr>
              <a:buSzPct val="75000"/>
              <a:buFont typeface="Symbol" charset="2"/>
              <a:buChar char=""/>
            </a:pPr>
            <a:r>
              <a:rPr b="0" lang="en-US" sz="2500" spc="-1" strike="noStrike">
                <a:solidFill>
                  <a:srgbClr val="000000"/>
                </a:solidFill>
                <a:uFill>
                  <a:solidFill>
                    <a:srgbClr val="ffffff"/>
                  </a:solidFill>
                </a:uFill>
                <a:latin typeface="Georgia"/>
              </a:rPr>
              <a:t>Fourth Outline Level</a:t>
            </a:r>
            <a:endParaRPr b="0" lang="en-US" sz="2500" spc="-1" strike="noStrike">
              <a:solidFill>
                <a:srgbClr val="000000"/>
              </a:solidFill>
              <a:uFill>
                <a:solidFill>
                  <a:srgbClr val="ffffff"/>
                </a:solidFill>
              </a:uFill>
              <a:latin typeface="Georgia"/>
            </a:endParaRPr>
          </a:p>
          <a:p>
            <a:pPr lvl="4" marL="2160000" indent="-216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Fifth Outline Level</a:t>
            </a:r>
            <a:endParaRPr b="0" lang="en-US" sz="2500" spc="-1" strike="noStrike">
              <a:solidFill>
                <a:srgbClr val="000000"/>
              </a:solidFill>
              <a:uFill>
                <a:solidFill>
                  <a:srgbClr val="ffffff"/>
                </a:solidFill>
              </a:uFill>
              <a:latin typeface="Georgia"/>
            </a:endParaRPr>
          </a:p>
          <a:p>
            <a:pPr lvl="5" marL="2592000" indent="-216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Sixth Outline Level</a:t>
            </a:r>
            <a:endParaRPr b="0" lang="en-US" sz="25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500" spc="-1" strike="noStrike">
                <a:solidFill>
                  <a:srgbClr val="000000"/>
                </a:solidFill>
                <a:uFill>
                  <a:solidFill>
                    <a:srgbClr val="ffffff"/>
                  </a:solidFill>
                </a:uFill>
                <a:latin typeface="Georgia"/>
              </a:rPr>
              <a:t>Seventh Outline LevelClick to edit Master text styles</a:t>
            </a:r>
            <a:endParaRPr b="0" lang="en-US" sz="2500" spc="-1" strike="noStrike">
              <a:solidFill>
                <a:srgbClr val="000000"/>
              </a:solidFill>
              <a:uFill>
                <a:solidFill>
                  <a:srgbClr val="ffffff"/>
                </a:solidFill>
              </a:uFill>
              <a:latin typeface="Georgia"/>
            </a:endParaRPr>
          </a:p>
          <a:p>
            <a:pPr lvl="1" marL="548640" indent="-273960">
              <a:lnSpc>
                <a:spcPct val="100000"/>
              </a:lnSpc>
              <a:buClr>
                <a:srgbClr val="ccb400"/>
              </a:buClr>
              <a:buSzPct val="70000"/>
              <a:buFont typeface="Wingdings" charset="2"/>
              <a:buChar char=""/>
            </a:pPr>
            <a:r>
              <a:rPr b="0" lang="en-US" sz="2200" spc="-1" strike="noStrike">
                <a:solidFill>
                  <a:srgbClr val="646b86"/>
                </a:solidFill>
                <a:uFill>
                  <a:solidFill>
                    <a:srgbClr val="ffffff"/>
                  </a:solidFill>
                </a:uFill>
                <a:latin typeface="Georgia"/>
              </a:rPr>
              <a:t>Second level</a:t>
            </a:r>
            <a:endParaRPr b="0" lang="en-US" sz="2500" spc="-1" strike="noStrike">
              <a:solidFill>
                <a:srgbClr val="000000"/>
              </a:solidFill>
              <a:uFill>
                <a:solidFill>
                  <a:srgbClr val="ffffff"/>
                </a:solidFill>
              </a:uFill>
              <a:latin typeface="Georgia"/>
            </a:endParaRPr>
          </a:p>
          <a:p>
            <a:pPr lvl="2" marL="822960" indent="-228240">
              <a:lnSpc>
                <a:spcPct val="100000"/>
              </a:lnSpc>
              <a:buClr>
                <a:srgbClr val="8cadae"/>
              </a:buClr>
              <a:buSzPct val="75000"/>
              <a:buFont typeface="Wingdings 2" charset="2"/>
              <a:buChar char=""/>
            </a:pPr>
            <a:r>
              <a:rPr b="0" lang="en-US" sz="2000" spc="-1" strike="noStrike">
                <a:solidFill>
                  <a:srgbClr val="000000"/>
                </a:solidFill>
                <a:uFill>
                  <a:solidFill>
                    <a:srgbClr val="ffffff"/>
                  </a:solidFill>
                </a:uFill>
                <a:latin typeface="Georgia"/>
              </a:rPr>
              <a:t>Third level</a:t>
            </a:r>
            <a:endParaRPr b="0" lang="en-US" sz="2500" spc="-1" strike="noStrike">
              <a:solidFill>
                <a:srgbClr val="646b86"/>
              </a:solidFill>
              <a:uFill>
                <a:solidFill>
                  <a:srgbClr val="ffffff"/>
                </a:solidFill>
              </a:uFill>
              <a:latin typeface="Georgia"/>
            </a:endParaRPr>
          </a:p>
          <a:p>
            <a:pPr lvl="3" marL="1097280" indent="-228240">
              <a:lnSpc>
                <a:spcPct val="100000"/>
              </a:lnSpc>
              <a:buClr>
                <a:srgbClr val="8c7b70"/>
              </a:buClr>
              <a:buSzPct val="70000"/>
              <a:buFont typeface="Wingdings" charset="2"/>
              <a:buChar char=""/>
            </a:pPr>
            <a:r>
              <a:rPr b="0" lang="en-US" sz="2000" spc="-1" strike="noStrike">
                <a:solidFill>
                  <a:srgbClr val="646b86"/>
                </a:solidFill>
                <a:uFill>
                  <a:solidFill>
                    <a:srgbClr val="ffffff"/>
                  </a:solidFill>
                </a:uFill>
                <a:latin typeface="Georgia"/>
              </a:rPr>
              <a:t>Fourth level</a:t>
            </a:r>
            <a:endParaRPr b="0" lang="en-US" sz="2500" spc="-1" strike="noStrike">
              <a:solidFill>
                <a:srgbClr val="000000"/>
              </a:solidFill>
              <a:uFill>
                <a:solidFill>
                  <a:srgbClr val="ffffff"/>
                </a:solidFill>
              </a:uFill>
              <a:latin typeface="Georgia"/>
            </a:endParaRPr>
          </a:p>
          <a:p>
            <a:pPr lvl="4" marL="1371600" indent="-228240">
              <a:lnSpc>
                <a:spcPct val="100000"/>
              </a:lnSpc>
              <a:buClr>
                <a:srgbClr val="8fb08c"/>
              </a:buClr>
              <a:buFont typeface="Symbol" charset="2"/>
              <a:buChar char=""/>
            </a:pPr>
            <a:r>
              <a:rPr b="0" lang="en-US" sz="1800" spc="-1" strike="noStrike">
                <a:solidFill>
                  <a:srgbClr val="000000"/>
                </a:solidFill>
                <a:uFill>
                  <a:solidFill>
                    <a:srgbClr val="ffffff"/>
                  </a:solidFill>
                </a:uFill>
                <a:latin typeface="Georgia"/>
              </a:rPr>
              <a:t>Fifth level</a:t>
            </a:r>
            <a:endParaRPr b="0" lang="en-US" sz="2500" spc="-1" strike="noStrike">
              <a:solidFill>
                <a:srgbClr val="000000"/>
              </a:solidFill>
              <a:uFill>
                <a:solidFill>
                  <a:srgbClr val="ffffff"/>
                </a:solidFill>
              </a:uFill>
              <a:latin typeface="Georgia"/>
            </a:endParaRPr>
          </a:p>
        </p:txBody>
      </p:sp>
      <p:sp>
        <p:nvSpPr>
          <p:cNvPr id="123" name="PlaceHolder 16"/>
          <p:cNvSpPr>
            <a:spLocks noGrp="1"/>
          </p:cNvSpPr>
          <p:nvPr>
            <p:ph type="body"/>
          </p:nvPr>
        </p:nvSpPr>
        <p:spPr>
          <a:xfrm>
            <a:off x="6400800" y="1371600"/>
            <a:ext cx="5384520" cy="4681440"/>
          </a:xfrm>
          <a:prstGeom prst="rect">
            <a:avLst/>
          </a:prstGeom>
        </p:spPr>
        <p:txBody>
          <a:bodyPr lIns="90000" rIns="90000" tIns="45000" bIns="45000"/>
          <a:p>
            <a:pPr marL="432000" indent="-324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Click to edit the outline text format</a:t>
            </a:r>
            <a:endParaRPr b="0" lang="en-US" sz="2500" spc="-1" strike="noStrike">
              <a:solidFill>
                <a:srgbClr val="000000"/>
              </a:solidFill>
              <a:uFill>
                <a:solidFill>
                  <a:srgbClr val="ffffff"/>
                </a:solidFill>
              </a:uFill>
              <a:latin typeface="Georgia"/>
            </a:endParaRPr>
          </a:p>
          <a:p>
            <a:pPr lvl="1" marL="864000" indent="-324000">
              <a:buClr>
                <a:srgbClr val="000000"/>
              </a:buClr>
              <a:buSzPct val="75000"/>
              <a:buFont typeface="Symbol" charset="2"/>
              <a:buChar char=""/>
            </a:pPr>
            <a:r>
              <a:rPr b="0" lang="en-US" sz="2500" spc="-1" strike="noStrike">
                <a:solidFill>
                  <a:srgbClr val="000000"/>
                </a:solidFill>
                <a:uFill>
                  <a:solidFill>
                    <a:srgbClr val="ffffff"/>
                  </a:solidFill>
                </a:uFill>
                <a:latin typeface="Georgia"/>
              </a:rPr>
              <a:t>Second Outline Level</a:t>
            </a:r>
            <a:endParaRPr b="0" lang="en-US" sz="2500" spc="-1" strike="noStrike">
              <a:solidFill>
                <a:srgbClr val="000000"/>
              </a:solidFill>
              <a:uFill>
                <a:solidFill>
                  <a:srgbClr val="ffffff"/>
                </a:solidFill>
              </a:uFill>
              <a:latin typeface="Georgia"/>
            </a:endParaRPr>
          </a:p>
          <a:p>
            <a:pPr lvl="2" marL="1296000" indent="-288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Third Outline Level</a:t>
            </a:r>
            <a:endParaRPr b="0" lang="en-US" sz="2500" spc="-1" strike="noStrike">
              <a:solidFill>
                <a:srgbClr val="646b86"/>
              </a:solidFill>
              <a:uFill>
                <a:solidFill>
                  <a:srgbClr val="ffffff"/>
                </a:solidFill>
              </a:uFill>
              <a:latin typeface="Georgia"/>
            </a:endParaRPr>
          </a:p>
          <a:p>
            <a:pPr lvl="3" marL="1728000" indent="-216000">
              <a:buClr>
                <a:srgbClr val="000000"/>
              </a:buClr>
              <a:buSzPct val="75000"/>
              <a:buFont typeface="Symbol" charset="2"/>
              <a:buChar char=""/>
            </a:pPr>
            <a:r>
              <a:rPr b="0" lang="en-US" sz="2500" spc="-1" strike="noStrike">
                <a:solidFill>
                  <a:srgbClr val="000000"/>
                </a:solidFill>
                <a:uFill>
                  <a:solidFill>
                    <a:srgbClr val="ffffff"/>
                  </a:solidFill>
                </a:uFill>
                <a:latin typeface="Georgia"/>
              </a:rPr>
              <a:t>Fourth Outline Level</a:t>
            </a:r>
            <a:endParaRPr b="0" lang="en-US" sz="2500" spc="-1" strike="noStrike">
              <a:solidFill>
                <a:srgbClr val="000000"/>
              </a:solidFill>
              <a:uFill>
                <a:solidFill>
                  <a:srgbClr val="ffffff"/>
                </a:solidFill>
              </a:uFill>
              <a:latin typeface="Georgia"/>
            </a:endParaRPr>
          </a:p>
          <a:p>
            <a:pPr lvl="4" marL="2160000" indent="-216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Fifth Outline Level</a:t>
            </a:r>
            <a:endParaRPr b="0" lang="en-US" sz="2500" spc="-1" strike="noStrike">
              <a:solidFill>
                <a:srgbClr val="000000"/>
              </a:solidFill>
              <a:uFill>
                <a:solidFill>
                  <a:srgbClr val="ffffff"/>
                </a:solidFill>
              </a:uFill>
              <a:latin typeface="Georgia"/>
            </a:endParaRPr>
          </a:p>
          <a:p>
            <a:pPr lvl="5" marL="2592000" indent="-216000">
              <a:buClr>
                <a:srgbClr val="000000"/>
              </a:buClr>
              <a:buSzPct val="45000"/>
              <a:buFont typeface="Wingdings" charset="2"/>
              <a:buChar char=""/>
            </a:pPr>
            <a:r>
              <a:rPr b="0" lang="en-US" sz="2500" spc="-1" strike="noStrike">
                <a:solidFill>
                  <a:srgbClr val="000000"/>
                </a:solidFill>
                <a:uFill>
                  <a:solidFill>
                    <a:srgbClr val="ffffff"/>
                  </a:solidFill>
                </a:uFill>
                <a:latin typeface="Georgia"/>
              </a:rPr>
              <a:t>Sixth Outline Level</a:t>
            </a:r>
            <a:endParaRPr b="0" lang="en-US" sz="25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500" spc="-1" strike="noStrike">
                <a:solidFill>
                  <a:srgbClr val="000000"/>
                </a:solidFill>
                <a:uFill>
                  <a:solidFill>
                    <a:srgbClr val="ffffff"/>
                  </a:solidFill>
                </a:uFill>
                <a:latin typeface="Georgia"/>
              </a:rPr>
              <a:t>Seventh Outline LevelClick to edit Master text styles</a:t>
            </a:r>
            <a:endParaRPr b="0" lang="en-US" sz="2500" spc="-1" strike="noStrike">
              <a:solidFill>
                <a:srgbClr val="000000"/>
              </a:solidFill>
              <a:uFill>
                <a:solidFill>
                  <a:srgbClr val="ffffff"/>
                </a:solidFill>
              </a:uFill>
              <a:latin typeface="Georgia"/>
            </a:endParaRPr>
          </a:p>
          <a:p>
            <a:pPr lvl="1" marL="548640" indent="-273960">
              <a:lnSpc>
                <a:spcPct val="100000"/>
              </a:lnSpc>
              <a:buClr>
                <a:srgbClr val="ccb400"/>
              </a:buClr>
              <a:buSzPct val="70000"/>
              <a:buFont typeface="Wingdings" charset="2"/>
              <a:buChar char=""/>
            </a:pPr>
            <a:r>
              <a:rPr b="0" lang="en-US" sz="2200" spc="-1" strike="noStrike">
                <a:solidFill>
                  <a:srgbClr val="646b86"/>
                </a:solidFill>
                <a:uFill>
                  <a:solidFill>
                    <a:srgbClr val="ffffff"/>
                  </a:solidFill>
                </a:uFill>
                <a:latin typeface="Georgia"/>
              </a:rPr>
              <a:t>Second level</a:t>
            </a:r>
            <a:endParaRPr b="0" lang="en-US" sz="2500" spc="-1" strike="noStrike">
              <a:solidFill>
                <a:srgbClr val="000000"/>
              </a:solidFill>
              <a:uFill>
                <a:solidFill>
                  <a:srgbClr val="ffffff"/>
                </a:solidFill>
              </a:uFill>
              <a:latin typeface="Georgia"/>
            </a:endParaRPr>
          </a:p>
          <a:p>
            <a:pPr lvl="2" marL="822960" indent="-228240">
              <a:lnSpc>
                <a:spcPct val="100000"/>
              </a:lnSpc>
              <a:buClr>
                <a:srgbClr val="8cadae"/>
              </a:buClr>
              <a:buSzPct val="75000"/>
              <a:buFont typeface="Wingdings 2" charset="2"/>
              <a:buChar char=""/>
            </a:pPr>
            <a:r>
              <a:rPr b="0" lang="en-US" sz="2000" spc="-1" strike="noStrike">
                <a:solidFill>
                  <a:srgbClr val="000000"/>
                </a:solidFill>
                <a:uFill>
                  <a:solidFill>
                    <a:srgbClr val="ffffff"/>
                  </a:solidFill>
                </a:uFill>
                <a:latin typeface="Georgia"/>
              </a:rPr>
              <a:t>Third level</a:t>
            </a:r>
            <a:endParaRPr b="0" lang="en-US" sz="2500" spc="-1" strike="noStrike">
              <a:solidFill>
                <a:srgbClr val="646b86"/>
              </a:solidFill>
              <a:uFill>
                <a:solidFill>
                  <a:srgbClr val="ffffff"/>
                </a:solidFill>
              </a:uFill>
              <a:latin typeface="Georgia"/>
            </a:endParaRPr>
          </a:p>
          <a:p>
            <a:pPr lvl="3" marL="1097280" indent="-228240">
              <a:lnSpc>
                <a:spcPct val="100000"/>
              </a:lnSpc>
              <a:buClr>
                <a:srgbClr val="8c7b70"/>
              </a:buClr>
              <a:buSzPct val="70000"/>
              <a:buFont typeface="Wingdings" charset="2"/>
              <a:buChar char=""/>
            </a:pPr>
            <a:r>
              <a:rPr b="0" lang="en-US" sz="2000" spc="-1" strike="noStrike">
                <a:solidFill>
                  <a:srgbClr val="646b86"/>
                </a:solidFill>
                <a:uFill>
                  <a:solidFill>
                    <a:srgbClr val="ffffff"/>
                  </a:solidFill>
                </a:uFill>
                <a:latin typeface="Georgia"/>
              </a:rPr>
              <a:t>Fourth level</a:t>
            </a:r>
            <a:endParaRPr b="0" lang="en-US" sz="2500" spc="-1" strike="noStrike">
              <a:solidFill>
                <a:srgbClr val="000000"/>
              </a:solidFill>
              <a:uFill>
                <a:solidFill>
                  <a:srgbClr val="ffffff"/>
                </a:solidFill>
              </a:uFill>
              <a:latin typeface="Georgia"/>
            </a:endParaRPr>
          </a:p>
          <a:p>
            <a:pPr lvl="4" marL="1371600" indent="-228240">
              <a:lnSpc>
                <a:spcPct val="100000"/>
              </a:lnSpc>
              <a:buClr>
                <a:srgbClr val="8fb08c"/>
              </a:buClr>
              <a:buFont typeface="Symbol" charset="2"/>
              <a:buChar char=""/>
            </a:pPr>
            <a:r>
              <a:rPr b="0" lang="en-US" sz="1800" spc="-1" strike="noStrike">
                <a:solidFill>
                  <a:srgbClr val="000000"/>
                </a:solidFill>
                <a:uFill>
                  <a:solidFill>
                    <a:srgbClr val="ffffff"/>
                  </a:solidFill>
                </a:uFill>
                <a:latin typeface="Georgia"/>
              </a:rPr>
              <a:t>Fifth level</a:t>
            </a:r>
            <a:endParaRPr b="0" lang="en-US" sz="2500" spc="-1" strike="noStrike">
              <a:solidFill>
                <a:srgbClr val="000000"/>
              </a:solidFill>
              <a:uFill>
                <a:solidFill>
                  <a:srgbClr val="ffffff"/>
                </a:solidFill>
              </a:uFill>
              <a:latin typeface="Georgia"/>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TextShape 1"/>
          <p:cNvSpPr txBox="1"/>
          <p:nvPr/>
        </p:nvSpPr>
        <p:spPr>
          <a:xfrm rot="19314600">
            <a:off x="-144000" y="2630520"/>
            <a:ext cx="3931920" cy="889560"/>
          </a:xfrm>
          <a:prstGeom prst="rect">
            <a:avLst/>
          </a:prstGeom>
          <a:noFill/>
          <a:ln>
            <a:noFill/>
          </a:ln>
        </p:spPr>
        <p:txBody>
          <a:bodyPr lIns="90000" rIns="90000" tIns="45000" bIns="45000" anchor="b"/>
          <a:p>
            <a:pPr>
              <a:lnSpc>
                <a:spcPct val="100000"/>
              </a:lnSpc>
            </a:pPr>
            <a:r>
              <a:rPr b="1" lang="en-US" sz="2200" spc="-1" strike="noStrike">
                <a:solidFill>
                  <a:srgbClr val="ffffff"/>
                </a:solidFill>
                <a:uFill>
                  <a:solidFill>
                    <a:srgbClr val="ffffff"/>
                  </a:solidFill>
                </a:uFill>
                <a:latin typeface="Georgia"/>
              </a:rPr>
              <a:t>INFORMATIVE SPEECH</a:t>
            </a:r>
            <a:endParaRPr b="0" lang="en-US" sz="1800" spc="-1" strike="noStrike">
              <a:solidFill>
                <a:srgbClr val="000000"/>
              </a:solidFill>
              <a:uFill>
                <a:solidFill>
                  <a:srgbClr val="ffffff"/>
                </a:solidFill>
              </a:uFill>
              <a:latin typeface="Georgia"/>
            </a:endParaRPr>
          </a:p>
        </p:txBody>
      </p:sp>
      <p:sp>
        <p:nvSpPr>
          <p:cNvPr id="164" name="TextShape 2"/>
          <p:cNvSpPr txBox="1"/>
          <p:nvPr/>
        </p:nvSpPr>
        <p:spPr>
          <a:xfrm>
            <a:off x="507960" y="1981080"/>
            <a:ext cx="3149280" cy="4144680"/>
          </a:xfrm>
          <a:prstGeom prst="rect">
            <a:avLst/>
          </a:prstGeom>
          <a:noFill/>
          <a:ln>
            <a:noFill/>
          </a:ln>
        </p:spPr>
        <p:txBody>
          <a:bodyPr lIns="90000" rIns="90000" tIns="45000" bIns="45000"/>
          <a:p>
            <a:pPr>
              <a:lnSpc>
                <a:spcPct val="100000"/>
              </a:lnSpc>
            </a:pPr>
            <a:r>
              <a:rPr b="0" lang="en-US" sz="1800" spc="-1" strike="noStrike">
                <a:solidFill>
                  <a:srgbClr val="ffffff"/>
                </a:solidFill>
                <a:uFill>
                  <a:solidFill>
                    <a:srgbClr val="ffffff"/>
                  </a:solidFill>
                </a:uFill>
                <a:latin typeface="Georgia"/>
              </a:rPr>
              <a:t>Name of student</a:t>
            </a:r>
            <a:endParaRPr b="0" lang="en-US" sz="2700" spc="-1" strike="noStrike">
              <a:solidFill>
                <a:srgbClr val="000000"/>
              </a:solidFill>
              <a:uFill>
                <a:solidFill>
                  <a:srgbClr val="ffffff"/>
                </a:solidFill>
              </a:uFill>
              <a:latin typeface="Georgia"/>
            </a:endParaRPr>
          </a:p>
          <a:p>
            <a:pPr>
              <a:lnSpc>
                <a:spcPct val="100000"/>
              </a:lnSpc>
            </a:pPr>
            <a:r>
              <a:rPr b="0" lang="en-US" sz="1800" spc="-1" strike="noStrike">
                <a:solidFill>
                  <a:srgbClr val="ffffff"/>
                </a:solidFill>
                <a:uFill>
                  <a:solidFill>
                    <a:srgbClr val="ffffff"/>
                  </a:solidFill>
                </a:uFill>
                <a:latin typeface="Georgia"/>
              </a:rPr>
              <a:t>Name of tutor</a:t>
            </a:r>
            <a:endParaRPr b="0" lang="en-US" sz="2700" spc="-1" strike="noStrike">
              <a:solidFill>
                <a:srgbClr val="000000"/>
              </a:solidFill>
              <a:uFill>
                <a:solidFill>
                  <a:srgbClr val="ffffff"/>
                </a:solidFill>
              </a:uFill>
              <a:latin typeface="Georgia"/>
            </a:endParaRPr>
          </a:p>
          <a:p>
            <a:pPr>
              <a:lnSpc>
                <a:spcPct val="100000"/>
              </a:lnSpc>
            </a:pPr>
            <a:r>
              <a:rPr b="0" lang="en-US" sz="1800" spc="-1" strike="noStrike">
                <a:solidFill>
                  <a:srgbClr val="ffffff"/>
                </a:solidFill>
                <a:uFill>
                  <a:solidFill>
                    <a:srgbClr val="ffffff"/>
                  </a:solidFill>
                </a:uFill>
                <a:latin typeface="Georgia"/>
              </a:rPr>
              <a:t>Name of course</a:t>
            </a:r>
            <a:endParaRPr b="0" lang="en-US" sz="2700" spc="-1" strike="noStrike">
              <a:solidFill>
                <a:srgbClr val="000000"/>
              </a:solidFill>
              <a:uFill>
                <a:solidFill>
                  <a:srgbClr val="ffffff"/>
                </a:solidFill>
              </a:uFill>
              <a:latin typeface="Georgia"/>
            </a:endParaRPr>
          </a:p>
          <a:p>
            <a:pPr>
              <a:lnSpc>
                <a:spcPct val="100000"/>
              </a:lnSpc>
            </a:pPr>
            <a:r>
              <a:rPr b="0" lang="en-US" sz="1800" spc="-1" strike="noStrike">
                <a:solidFill>
                  <a:srgbClr val="ffffff"/>
                </a:solidFill>
                <a:uFill>
                  <a:solidFill>
                    <a:srgbClr val="ffffff"/>
                  </a:solidFill>
                </a:uFill>
                <a:latin typeface="Georgia"/>
              </a:rPr>
              <a:t>Date of submission</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
        <p:nvSpPr>
          <p:cNvPr id="165" name="TextShape 3"/>
          <p:cNvSpPr txBox="1"/>
          <p:nvPr/>
        </p:nvSpPr>
        <p:spPr>
          <a:xfrm>
            <a:off x="4165560" y="685800"/>
            <a:ext cx="7517880" cy="5409720"/>
          </a:xfrm>
          <a:prstGeom prst="rect">
            <a:avLst/>
          </a:prstGeom>
          <a:noFill/>
          <a:ln>
            <a:noFill/>
          </a:ln>
        </p:spPr>
        <p:txBody>
          <a:bodyPr lIns="90000" rIns="90000" tIns="45000" bIns="45000"/>
          <a:p>
            <a:pPr marL="274320" indent="-273960">
              <a:lnSpc>
                <a:spcPct val="100000"/>
              </a:lnSpc>
            </a:pPr>
            <a:endParaRPr b="0" lang="en-US" sz="2700" spc="-1" strike="noStrike">
              <a:solidFill>
                <a:srgbClr val="000000"/>
              </a:solidFill>
              <a:uFill>
                <a:solidFill>
                  <a:srgbClr val="ffffff"/>
                </a:solidFill>
              </a:uFill>
              <a:latin typeface="Georgia"/>
            </a:endParaRPr>
          </a:p>
          <a:p>
            <a:pPr marL="274320" indent="-273960">
              <a:lnSpc>
                <a:spcPct val="100000"/>
              </a:lnSpc>
            </a:pPr>
            <a:endParaRPr b="0" lang="en-US" sz="2700" spc="-1" strike="noStrike">
              <a:solidFill>
                <a:srgbClr val="000000"/>
              </a:solidFill>
              <a:uFill>
                <a:solidFill>
                  <a:srgbClr val="ffffff"/>
                </a:solidFill>
              </a:uFill>
              <a:latin typeface="Georgia"/>
            </a:endParaRPr>
          </a:p>
          <a:p>
            <a:pPr marL="274320" indent="-273960">
              <a:lnSpc>
                <a:spcPct val="100000"/>
              </a:lnSpc>
            </a:pPr>
            <a:r>
              <a:rPr b="0" lang="en-US" sz="2700" spc="-1" strike="noStrike" u="sng">
                <a:solidFill>
                  <a:srgbClr val="000000"/>
                </a:solidFill>
                <a:uFill>
                  <a:solidFill>
                    <a:srgbClr val="ffffff"/>
                  </a:solidFill>
                </a:uFill>
                <a:latin typeface="Georgia"/>
              </a:rPr>
              <a:t>INFORMATIVE SPEECH</a:t>
            </a:r>
            <a:endParaRPr b="0" lang="en-US" sz="2700" spc="-1" strike="noStrike">
              <a:solidFill>
                <a:srgbClr val="000000"/>
              </a:solidFill>
              <a:uFill>
                <a:solidFill>
                  <a:srgbClr val="ffffff"/>
                </a:solidFill>
              </a:uFill>
              <a:latin typeface="Georgia"/>
            </a:endParaRPr>
          </a:p>
          <a:p>
            <a:pPr marL="274320" indent="-273960">
              <a:lnSpc>
                <a:spcPct val="100000"/>
              </a:lnSpc>
            </a:pPr>
            <a:endParaRPr b="0" lang="en-US" sz="2700" spc="-1" strike="noStrike">
              <a:solidFill>
                <a:srgbClr val="000000"/>
              </a:solidFill>
              <a:uFill>
                <a:solidFill>
                  <a:srgbClr val="ffffff"/>
                </a:solidFill>
              </a:uFill>
              <a:latin typeface="Georgia"/>
            </a:endParaRPr>
          </a:p>
          <a:p>
            <a:pPr marL="274320" indent="-273960" algn="ctr">
              <a:lnSpc>
                <a:spcPct val="100000"/>
              </a:lnSpc>
            </a:pPr>
            <a:r>
              <a:rPr b="0" lang="en-US" sz="2700" spc="-1" strike="noStrike">
                <a:solidFill>
                  <a:srgbClr val="000000"/>
                </a:solidFill>
                <a:uFill>
                  <a:solidFill>
                    <a:srgbClr val="ffffff"/>
                  </a:solidFill>
                </a:uFill>
                <a:latin typeface="Georgia"/>
              </a:rPr>
              <a:t>Topic: </a:t>
            </a:r>
            <a:endParaRPr b="0" lang="en-US" sz="2700" spc="-1" strike="noStrike">
              <a:solidFill>
                <a:srgbClr val="000000"/>
              </a:solidFill>
              <a:uFill>
                <a:solidFill>
                  <a:srgbClr val="ffffff"/>
                </a:solidFill>
              </a:uFill>
              <a:latin typeface="Georgia"/>
            </a:endParaRPr>
          </a:p>
          <a:p>
            <a:pPr marL="274320" indent="-273960" algn="ctr">
              <a:lnSpc>
                <a:spcPct val="100000"/>
              </a:lnSpc>
            </a:pPr>
            <a:r>
              <a:rPr b="0" lang="en-US" sz="2700" spc="-1" strike="noStrike">
                <a:solidFill>
                  <a:srgbClr val="000000"/>
                </a:solidFill>
                <a:uFill>
                  <a:solidFill>
                    <a:srgbClr val="ffffff"/>
                  </a:solidFill>
                </a:uFill>
                <a:latin typeface="Georgia"/>
              </a:rPr>
              <a:t>Niger Surprise Is a Disservice to Fallen Soldiers</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TextShape 1"/>
          <p:cNvSpPr txBox="1"/>
          <p:nvPr/>
        </p:nvSpPr>
        <p:spPr>
          <a:xfrm>
            <a:off x="402480" y="1527120"/>
            <a:ext cx="11338200" cy="4571640"/>
          </a:xfrm>
          <a:prstGeom prst="rect">
            <a:avLst/>
          </a:prstGeom>
          <a:noFill/>
          <a:ln>
            <a:noFill/>
          </a:ln>
        </p:spPr>
        <p:txBody>
          <a:bodyPr lIns="90000" rIns="90000" tIns="45000" bIns="45000"/>
          <a:p>
            <a:pPr marL="274320" indent="-273960">
              <a:lnSpc>
                <a:spcPct val="100000"/>
              </a:lnSpc>
              <a:buClr>
                <a:srgbClr val="d16349"/>
              </a:buClr>
              <a:buSzPct val="85000"/>
              <a:buFont typeface="Wingdings 2" charset="2"/>
              <a:buChar char=""/>
            </a:pPr>
            <a:r>
              <a:rPr b="1" lang="en-US" sz="2700" spc="-1" strike="noStrike">
                <a:solidFill>
                  <a:srgbClr val="000000"/>
                </a:solidFill>
                <a:uFill>
                  <a:solidFill>
                    <a:srgbClr val="ffffff"/>
                  </a:solidFill>
                </a:uFill>
                <a:latin typeface="Georgia"/>
              </a:rPr>
              <a:t>General Purpose</a:t>
            </a:r>
            <a:r>
              <a:rPr b="0" lang="en-US" sz="2700" spc="-1" strike="noStrike">
                <a:solidFill>
                  <a:srgbClr val="000000"/>
                </a:solidFill>
                <a:uFill>
                  <a:solidFill>
                    <a:srgbClr val="ffffff"/>
                  </a:solidFill>
                </a:uFill>
                <a:latin typeface="Georgia"/>
              </a:rPr>
              <a:t>: To Inform</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1" lang="en-US" sz="2700" spc="-1" strike="noStrike">
                <a:solidFill>
                  <a:srgbClr val="000000"/>
                </a:solidFill>
                <a:uFill>
                  <a:solidFill>
                    <a:srgbClr val="ffffff"/>
                  </a:solidFill>
                </a:uFill>
                <a:latin typeface="Georgia"/>
              </a:rPr>
              <a:t>Specific Purpose</a:t>
            </a:r>
            <a:r>
              <a:rPr b="0" lang="en-US" sz="2700" spc="-1" strike="noStrike">
                <a:solidFill>
                  <a:srgbClr val="000000"/>
                </a:solidFill>
                <a:uFill>
                  <a:solidFill>
                    <a:srgbClr val="ffffff"/>
                  </a:solidFill>
                </a:uFill>
                <a:latin typeface="Georgia"/>
              </a:rPr>
              <a:t>: Inform people the role of the government in confronting and consoling people</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1" lang="en-US" sz="2700" spc="-1" strike="noStrike">
                <a:solidFill>
                  <a:srgbClr val="000000"/>
                </a:solidFill>
                <a:uFill>
                  <a:solidFill>
                    <a:srgbClr val="ffffff"/>
                  </a:solidFill>
                </a:uFill>
                <a:latin typeface="Georgia"/>
              </a:rPr>
              <a:t>Main Point#1</a:t>
            </a:r>
            <a:r>
              <a:rPr b="0" lang="en-US" sz="2700" spc="-1" strike="noStrike">
                <a:solidFill>
                  <a:srgbClr val="000000"/>
                </a:solidFill>
                <a:uFill>
                  <a:solidFill>
                    <a:srgbClr val="ffffff"/>
                  </a:solidFill>
                </a:uFill>
                <a:latin typeface="Georgia"/>
              </a:rPr>
              <a:t>: origin of Soldiers death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1" lang="en-US" sz="2700" spc="-1" strike="noStrike">
                <a:solidFill>
                  <a:srgbClr val="000000"/>
                </a:solidFill>
                <a:uFill>
                  <a:solidFill>
                    <a:srgbClr val="ffffff"/>
                  </a:solidFill>
                </a:uFill>
                <a:latin typeface="Georgia"/>
              </a:rPr>
              <a:t>Main Point#2</a:t>
            </a:r>
            <a:r>
              <a:rPr b="0" lang="en-US" sz="2700" spc="-1" strike="noStrike">
                <a:solidFill>
                  <a:srgbClr val="000000"/>
                </a:solidFill>
                <a:uFill>
                  <a:solidFill>
                    <a:srgbClr val="ffffff"/>
                  </a:solidFill>
                </a:uFill>
                <a:latin typeface="Georgia"/>
              </a:rPr>
              <a:t>: Moral Justification of death occurrence</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1" lang="en-US" sz="2700" spc="-1" strike="noStrike">
                <a:solidFill>
                  <a:srgbClr val="000000"/>
                </a:solidFill>
                <a:uFill>
                  <a:solidFill>
                    <a:srgbClr val="ffffff"/>
                  </a:solidFill>
                </a:uFill>
                <a:latin typeface="Georgia"/>
              </a:rPr>
              <a:t>Thesis Statement/ Central Idea</a:t>
            </a:r>
            <a:r>
              <a:rPr b="0" lang="en-US" sz="2700" spc="-1" strike="noStrike">
                <a:solidFill>
                  <a:srgbClr val="000000"/>
                </a:solidFill>
                <a:uFill>
                  <a:solidFill>
                    <a:srgbClr val="ffffff"/>
                  </a:solidFill>
                </a:uFill>
                <a:latin typeface="Georgia"/>
              </a:rPr>
              <a:t>: The congress responsibility under the constitution</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TextShape 1"/>
          <p:cNvSpPr txBox="1"/>
          <p:nvPr/>
        </p:nvSpPr>
        <p:spPr>
          <a:xfrm>
            <a:off x="416520" y="492480"/>
            <a:ext cx="11378880" cy="987120"/>
          </a:xfrm>
          <a:prstGeom prst="rect">
            <a:avLst/>
          </a:prstGeom>
          <a:noFill/>
          <a:ln>
            <a:noFill/>
          </a:ln>
        </p:spPr>
        <p:txBody>
          <a:bodyPr lIns="90000" rIns="90000" tIns="45000" bIns="45000" anchor="b"/>
          <a:p>
            <a:pPr algn="ctr">
              <a:lnSpc>
                <a:spcPct val="100000"/>
              </a:lnSpc>
            </a:pPr>
            <a:r>
              <a:rPr b="0" lang="en-US" sz="3300" spc="-1" strike="noStrike">
                <a:solidFill>
                  <a:srgbClr val="7b9899"/>
                </a:solidFill>
                <a:uFill>
                  <a:solidFill>
                    <a:srgbClr val="ffffff"/>
                  </a:solidFill>
                </a:uFill>
                <a:latin typeface="Georgia"/>
              </a:rPr>
              <a:t>
</a:t>
            </a:r>
            <a:r>
              <a:rPr b="0" lang="en-US" sz="3300" spc="-1" strike="noStrike">
                <a:solidFill>
                  <a:srgbClr val="7b9899"/>
                </a:solidFill>
                <a:uFill>
                  <a:solidFill>
                    <a:srgbClr val="ffffff"/>
                  </a:solidFill>
                </a:uFill>
                <a:latin typeface="Georgia"/>
              </a:rPr>
              <a:t>
</a:t>
            </a:r>
            <a:r>
              <a:rPr b="0" lang="en-US" sz="3300" spc="-1" strike="noStrike">
                <a:solidFill>
                  <a:srgbClr val="7b9899"/>
                </a:solidFill>
                <a:uFill>
                  <a:solidFill>
                    <a:srgbClr val="ffffff"/>
                  </a:solidFill>
                </a:uFill>
                <a:latin typeface="Georgia"/>
              </a:rPr>
              <a:t>
</a:t>
            </a:r>
            <a:r>
              <a:rPr b="0" lang="en-US" sz="3300" spc="-1" strike="noStrike">
                <a:solidFill>
                  <a:srgbClr val="7b9899"/>
                </a:solidFill>
                <a:uFill>
                  <a:solidFill>
                    <a:srgbClr val="ffffff"/>
                  </a:solidFill>
                </a:uFill>
                <a:latin typeface="Georgia"/>
              </a:rPr>
              <a:t>Introduction</a:t>
            </a:r>
            <a:r>
              <a:rPr b="0" lang="en-US" sz="3300" spc="-1" strike="noStrike">
                <a:solidFill>
                  <a:srgbClr val="7b9899"/>
                </a:solidFill>
                <a:uFill>
                  <a:solidFill>
                    <a:srgbClr val="ffffff"/>
                  </a:solidFill>
                </a:uFill>
                <a:latin typeface="Georgia"/>
              </a:rPr>
              <a:t>
</a:t>
            </a:r>
            <a:r>
              <a:rPr b="0" lang="en-US" sz="3300" spc="-1" strike="noStrike">
                <a:solidFill>
                  <a:srgbClr val="7b9899"/>
                </a:solidFill>
                <a:uFill>
                  <a:solidFill>
                    <a:srgbClr val="ffffff"/>
                  </a:solidFill>
                </a:uFill>
                <a:latin typeface="Georgia"/>
              </a:rPr>
              <a:t>Attention Getter(3 methods)</a:t>
            </a:r>
            <a:r>
              <a:rPr b="0" lang="en-US" sz="3300" spc="-1" strike="noStrike">
                <a:solidFill>
                  <a:srgbClr val="7b9899"/>
                </a:solidFill>
                <a:uFill>
                  <a:solidFill>
                    <a:srgbClr val="ffffff"/>
                  </a:solidFill>
                </a:uFill>
                <a:latin typeface="Georgia"/>
              </a:rPr>
              <a:t>
</a:t>
            </a:r>
            <a:endParaRPr b="0" lang="en-US" sz="1800" spc="-1" strike="noStrike">
              <a:solidFill>
                <a:srgbClr val="000000"/>
              </a:solidFill>
              <a:uFill>
                <a:solidFill>
                  <a:srgbClr val="ffffff"/>
                </a:solidFill>
              </a:uFill>
              <a:latin typeface="Georgia"/>
            </a:endParaRPr>
          </a:p>
        </p:txBody>
      </p:sp>
      <p:sp>
        <p:nvSpPr>
          <p:cNvPr id="168" name="TextShape 2"/>
          <p:cNvSpPr txBox="1"/>
          <p:nvPr/>
        </p:nvSpPr>
        <p:spPr>
          <a:xfrm>
            <a:off x="402480" y="1527120"/>
            <a:ext cx="11338200" cy="4571640"/>
          </a:xfrm>
          <a:prstGeom prst="rect">
            <a:avLst/>
          </a:prstGeom>
          <a:noFill/>
          <a:ln>
            <a:noFill/>
          </a:ln>
        </p:spPr>
        <p:txBody>
          <a:bodyPr lIns="90000" rIns="90000" tIns="45000" bIns="45000"/>
          <a:p>
            <a:pPr marL="274320" indent="-273960">
              <a:lnSpc>
                <a:spcPct val="100000"/>
              </a:lnSpc>
              <a:buClr>
                <a:srgbClr val="d16349"/>
              </a:buClr>
              <a:buSzPct val="85000"/>
              <a:buFont typeface="Wingdings" charset="2"/>
              <a:buChar char=""/>
            </a:pPr>
            <a:r>
              <a:rPr b="0" lang="en-US" sz="2700" spc="-1" strike="noStrike">
                <a:solidFill>
                  <a:srgbClr val="000000"/>
                </a:solidFill>
                <a:uFill>
                  <a:solidFill>
                    <a:srgbClr val="ffffff"/>
                  </a:solidFill>
                </a:uFill>
                <a:latin typeface="Georgia"/>
              </a:rPr>
              <a:t>Invite Audience to participate: With a chorus answer, “does the military owe the fallen soldiers families and the U.S people the answers on what occurred in Niger”? “The military families deserves to know if the mission was supported by leaders and why their sons and daughters died fighting in the countries such as Niger.”</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charset="2"/>
              <a:buChar char=""/>
            </a:pPr>
            <a:r>
              <a:rPr b="0" lang="en-US" sz="2700" spc="-1" strike="noStrike">
                <a:solidFill>
                  <a:srgbClr val="000000"/>
                </a:solidFill>
                <a:uFill>
                  <a:solidFill>
                    <a:srgbClr val="ffffff"/>
                  </a:solidFill>
                </a:uFill>
                <a:latin typeface="Georgia"/>
              </a:rPr>
              <a:t> </a:t>
            </a:r>
            <a:r>
              <a:rPr b="0" lang="en-US" sz="2700" spc="-1" strike="noStrike">
                <a:solidFill>
                  <a:srgbClr val="000000"/>
                </a:solidFill>
                <a:uFill>
                  <a:solidFill>
                    <a:srgbClr val="ffffff"/>
                  </a:solidFill>
                </a:uFill>
                <a:latin typeface="Georgia"/>
              </a:rPr>
              <a:t>Statistic/ Fact: According to the research conducted by California University, Soldiers in their line of duty die defending the sovereignty and name of the country. Some foreign wars have seen the innocents back at home get attacked by acts of retaliation as a result. The position and power of the US as a democracy is not to see the aggressive ambitions of old powers like Germany, France, and the UK. But its global presence of such heavy deployment with surprisingly the Pentagon saying around 38,000 troops are in unknown places is disheartening.</a:t>
            </a:r>
            <a:endParaRPr b="0" lang="en-US" sz="2700" spc="-1" strike="noStrike">
              <a:solidFill>
                <a:srgbClr val="000000"/>
              </a:solidFill>
              <a:uFill>
                <a:solidFill>
                  <a:srgbClr val="ffffff"/>
                </a:solidFill>
              </a:uFill>
              <a:latin typeface="Georgia"/>
            </a:endParaRPr>
          </a:p>
          <a:p>
            <a:pPr marL="274320" indent="-273960">
              <a:lnSpc>
                <a:spcPct val="100000"/>
              </a:lnSpc>
            </a:pPr>
            <a:r>
              <a:rPr b="0" lang="en-US" sz="2700" spc="-1" strike="noStrike">
                <a:solidFill>
                  <a:srgbClr val="000000"/>
                </a:solidFill>
                <a:uFill>
                  <a:solidFill>
                    <a:srgbClr val="ffffff"/>
                  </a:solidFill>
                </a:uFill>
                <a:latin typeface="Georgia"/>
              </a:rPr>
              <a:t>.</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charset="2"/>
              <a:buChar char=""/>
            </a:pPr>
            <a:r>
              <a:rPr b="0" lang="en-US" sz="2700" spc="-1" strike="noStrike">
                <a:solidFill>
                  <a:srgbClr val="000000"/>
                </a:solidFill>
                <a:uFill>
                  <a:solidFill>
                    <a:srgbClr val="ffffff"/>
                  </a:solidFill>
                </a:uFill>
                <a:latin typeface="Georgia"/>
              </a:rPr>
              <a:t>Story: “I will talk about the news that recently was aired out in various media stations. America has recently been engrossed on the needless controversy that involved president Trump, the staff chief, the congressional representative of Florida and the anguished widow who lost her husband in an obscure Niger’s nation. The episode raises more questions regarding the ability of Trump in performing his sacred duties of confronting the chief commandant and consoling the killed militaries families. It also raises questions about the presence of hundreds of the US troops in Niger, why four died in the firefight, and why the influential congress members were apparently uninformed of the deployment.</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charset="2"/>
              <a:buChar char=""/>
            </a:pPr>
            <a:r>
              <a:rPr b="0" lang="en-US" sz="2700" spc="-1" strike="noStrike">
                <a:solidFill>
                  <a:srgbClr val="000000"/>
                </a:solidFill>
                <a:uFill>
                  <a:solidFill>
                    <a:srgbClr val="ffffff"/>
                  </a:solidFill>
                </a:uFill>
                <a:latin typeface="Georgia"/>
              </a:rPr>
              <a:t>Arouse audience interest: The reaction of `the government` to Johnson family who died alongside four others while fighting ISIS in Niger has led to uncovering of more disturbing military information that should make the country relook into its military and democratic standing</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402480" y="1371600"/>
            <a:ext cx="5384520" cy="4681440"/>
          </a:xfrm>
          <a:prstGeom prst="rect">
            <a:avLst/>
          </a:prstGeom>
          <a:noFill/>
          <a:ln>
            <a:noFill/>
          </a:ln>
        </p:spPr>
        <p:txBody>
          <a:bodyPr lIns="90000" rIns="90000" tIns="45000" bIns="45000"/>
          <a:p>
            <a:pPr marL="274320" indent="-273960">
              <a:lnSpc>
                <a:spcPct val="100000"/>
              </a:lnSpc>
            </a:pPr>
            <a:endParaRPr b="0" lang="en-US" sz="2700" spc="-1" strike="noStrike">
              <a:solidFill>
                <a:srgbClr val="000000"/>
              </a:solidFill>
              <a:uFill>
                <a:solidFill>
                  <a:srgbClr val="ffffff"/>
                </a:solidFill>
              </a:uFill>
              <a:latin typeface="Georgia"/>
            </a:endParaRPr>
          </a:p>
          <a:p>
            <a:pPr marL="274320" indent="-273960">
              <a:lnSpc>
                <a:spcPct val="100000"/>
              </a:lnSpc>
            </a:pPr>
            <a:r>
              <a:rPr b="0" lang="en-US" sz="3200" spc="-1" strike="noStrike">
                <a:solidFill>
                  <a:srgbClr val="000000"/>
                </a:solidFill>
                <a:uFill>
                  <a:solidFill>
                    <a:srgbClr val="ffffff"/>
                  </a:solidFill>
                </a:uFill>
                <a:latin typeface="Georgia"/>
              </a:rPr>
              <a:t>Thesis Statement:  </a:t>
            </a:r>
            <a:endParaRPr b="0" lang="en-US" sz="2700" spc="-1" strike="noStrike">
              <a:solidFill>
                <a:srgbClr val="000000"/>
              </a:solidFill>
              <a:uFill>
                <a:solidFill>
                  <a:srgbClr val="ffffff"/>
                </a:solidFill>
              </a:uFill>
              <a:latin typeface="Georgia"/>
            </a:endParaRPr>
          </a:p>
          <a:p>
            <a:pPr marL="274320" indent="-273960">
              <a:lnSpc>
                <a:spcPct val="100000"/>
              </a:lnSpc>
            </a:pPr>
            <a:r>
              <a:rPr b="0" lang="en-US" sz="3200" spc="-1" strike="noStrike">
                <a:solidFill>
                  <a:srgbClr val="000000"/>
                </a:solidFill>
                <a:uFill>
                  <a:solidFill>
                    <a:srgbClr val="ffffff"/>
                  </a:solidFill>
                </a:uFill>
                <a:latin typeface="Georgia"/>
              </a:rPr>
              <a:t>Nearly a thousand troops are deployed in Niger alone. There are more than 240, 000 active, and reserve personnel in 170 countries in the world.</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
        <p:nvSpPr>
          <p:cNvPr id="170" name="TextShape 2"/>
          <p:cNvSpPr txBox="1"/>
          <p:nvPr/>
        </p:nvSpPr>
        <p:spPr>
          <a:xfrm>
            <a:off x="6400800" y="1371600"/>
            <a:ext cx="5384520" cy="4681440"/>
          </a:xfrm>
          <a:prstGeom prst="rect">
            <a:avLst/>
          </a:prstGeom>
          <a:noFill/>
          <a:ln>
            <a:noFill/>
          </a:ln>
        </p:spPr>
        <p:txBody>
          <a:bodyPr lIns="90000" rIns="90000" tIns="45000" bIns="45000"/>
          <a:p>
            <a:pPr marL="274320" indent="-273960">
              <a:lnSpc>
                <a:spcPct val="100000"/>
              </a:lnSpc>
            </a:pPr>
            <a:endParaRPr b="0" lang="en-US" sz="2700" spc="-1" strike="noStrike">
              <a:solidFill>
                <a:srgbClr val="000000"/>
              </a:solidFill>
              <a:uFill>
                <a:solidFill>
                  <a:srgbClr val="ffffff"/>
                </a:solidFill>
              </a:uFill>
              <a:latin typeface="Georgia"/>
            </a:endParaRPr>
          </a:p>
          <a:p>
            <a:pPr marL="274320" indent="-273960">
              <a:lnSpc>
                <a:spcPct val="100000"/>
              </a:lnSpc>
            </a:pPr>
            <a:r>
              <a:rPr b="0" lang="en-US" sz="4000" spc="-1" strike="noStrike">
                <a:solidFill>
                  <a:srgbClr val="000000"/>
                </a:solidFill>
                <a:uFill>
                  <a:solidFill>
                    <a:srgbClr val="ffffff"/>
                  </a:solidFill>
                </a:uFill>
                <a:latin typeface="Georgia"/>
              </a:rPr>
              <a:t>Establish Credibility: </a:t>
            </a:r>
            <a:endParaRPr b="0" lang="en-US" sz="2700" spc="-1" strike="noStrike">
              <a:solidFill>
                <a:srgbClr val="000000"/>
              </a:solidFill>
              <a:uFill>
                <a:solidFill>
                  <a:srgbClr val="ffffff"/>
                </a:solidFill>
              </a:uFill>
              <a:latin typeface="Georgia"/>
            </a:endParaRPr>
          </a:p>
          <a:p>
            <a:pPr marL="274320" indent="-273960">
              <a:lnSpc>
                <a:spcPct val="100000"/>
              </a:lnSpc>
            </a:pPr>
            <a:r>
              <a:rPr b="0" lang="en-US" sz="4000" spc="-1" strike="noStrike">
                <a:solidFill>
                  <a:srgbClr val="000000"/>
                </a:solidFill>
                <a:uFill>
                  <a:solidFill>
                    <a:srgbClr val="ffffff"/>
                  </a:solidFill>
                </a:uFill>
                <a:latin typeface="Georgia"/>
              </a:rPr>
              <a:t> </a:t>
            </a:r>
            <a:r>
              <a:rPr b="0" lang="en-US" sz="4000" spc="-1" strike="noStrike">
                <a:solidFill>
                  <a:srgbClr val="000000"/>
                </a:solidFill>
                <a:uFill>
                  <a:solidFill>
                    <a:srgbClr val="ffffff"/>
                  </a:solidFill>
                </a:uFill>
                <a:latin typeface="Georgia"/>
              </a:rPr>
              <a:t>I am credible due to the research I have carried out in the media and other sources.</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TextShape 1"/>
          <p:cNvSpPr txBox="1"/>
          <p:nvPr/>
        </p:nvSpPr>
        <p:spPr>
          <a:xfrm>
            <a:off x="402480" y="228600"/>
            <a:ext cx="11378880" cy="758520"/>
          </a:xfrm>
          <a:prstGeom prst="rect">
            <a:avLst/>
          </a:prstGeom>
          <a:noFill/>
          <a:ln>
            <a:noFill/>
          </a:ln>
        </p:spPr>
        <p:txBody>
          <a:bodyPr lIns="90000" rIns="90000" tIns="45000" bIns="45000" anchor="b"/>
          <a:p>
            <a:pPr algn="ctr">
              <a:lnSpc>
                <a:spcPct val="100000"/>
              </a:lnSpc>
            </a:pPr>
            <a:r>
              <a:rPr b="0" lang="en-US" sz="3300" spc="-1" strike="noStrike">
                <a:solidFill>
                  <a:srgbClr val="7b9899"/>
                </a:solidFill>
                <a:uFill>
                  <a:solidFill>
                    <a:srgbClr val="ffffff"/>
                  </a:solidFill>
                </a:uFill>
                <a:latin typeface="Georgia"/>
              </a:rPr>
              <a:t>Forecasting development:</a:t>
            </a:r>
            <a:endParaRPr b="0" lang="en-US" sz="1800" spc="-1" strike="noStrike">
              <a:solidFill>
                <a:srgbClr val="000000"/>
              </a:solidFill>
              <a:uFill>
                <a:solidFill>
                  <a:srgbClr val="ffffff"/>
                </a:solidFill>
              </a:uFill>
              <a:latin typeface="Georgia"/>
            </a:endParaRPr>
          </a:p>
        </p:txBody>
      </p:sp>
      <p:sp>
        <p:nvSpPr>
          <p:cNvPr id="172" name="TextShape 2"/>
          <p:cNvSpPr txBox="1"/>
          <p:nvPr/>
        </p:nvSpPr>
        <p:spPr>
          <a:xfrm>
            <a:off x="402480" y="1527120"/>
            <a:ext cx="11338200" cy="4571640"/>
          </a:xfrm>
          <a:prstGeom prst="rect">
            <a:avLst/>
          </a:prstGeom>
          <a:noFill/>
          <a:ln>
            <a:noFill/>
          </a:ln>
        </p:spPr>
        <p:txBody>
          <a:bodyPr lIns="90000" rIns="90000" tIns="45000" bIns="45000"/>
          <a:p>
            <a:pPr>
              <a:lnSpc>
                <a:spcPct val="100000"/>
              </a:lnSpc>
            </a:pP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a:p>
            <a:pPr marL="514440" indent="-514080">
              <a:lnSpc>
                <a:spcPct val="100000"/>
              </a:lnSpc>
              <a:buClr>
                <a:srgbClr val="d16349"/>
              </a:buClr>
              <a:buSzPct val="85000"/>
              <a:buFont typeface="Georgia"/>
              <a:buAutoNum type="alphaLcPeriod"/>
            </a:pPr>
            <a:r>
              <a:rPr b="0" lang="en-US" sz="2700" spc="-1" strike="noStrike">
                <a:solidFill>
                  <a:srgbClr val="000000"/>
                </a:solidFill>
                <a:uFill>
                  <a:solidFill>
                    <a:srgbClr val="ffffff"/>
                  </a:solidFill>
                </a:uFill>
                <a:latin typeface="Georgia"/>
              </a:rPr>
              <a:t>Causes of Soldiers death </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a:p>
            <a:pPr marL="514440" indent="-514080">
              <a:lnSpc>
                <a:spcPct val="100000"/>
              </a:lnSpc>
              <a:buClr>
                <a:srgbClr val="d16349"/>
              </a:buClr>
              <a:buSzPct val="85000"/>
              <a:buFont typeface="Georgia"/>
              <a:buAutoNum type="alphaLcPeriod"/>
            </a:pPr>
            <a:r>
              <a:rPr b="0" lang="en-US" sz="2700" spc="-1" strike="noStrike">
                <a:solidFill>
                  <a:srgbClr val="000000"/>
                </a:solidFill>
                <a:uFill>
                  <a:solidFill>
                    <a:srgbClr val="ffffff"/>
                  </a:solidFill>
                </a:uFill>
                <a:latin typeface="Georgia"/>
              </a:rPr>
              <a:t>Death leads to parentless; it’s also viewed as economic burden in states, counties and also to tax payers.</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TextShape 1"/>
          <p:cNvSpPr txBox="1"/>
          <p:nvPr/>
        </p:nvSpPr>
        <p:spPr>
          <a:xfrm>
            <a:off x="507960" y="914400"/>
            <a:ext cx="3149280" cy="990360"/>
          </a:xfrm>
          <a:prstGeom prst="rect">
            <a:avLst/>
          </a:prstGeom>
          <a:noFill/>
          <a:ln>
            <a:noFill/>
          </a:ln>
        </p:spPr>
        <p:txBody>
          <a:bodyPr lIns="90000" rIns="90000" tIns="45000" bIns="45000" anchor="b"/>
          <a:p>
            <a:pPr>
              <a:lnSpc>
                <a:spcPct val="100000"/>
              </a:lnSpc>
            </a:pPr>
            <a:r>
              <a:rPr b="1" lang="en-US" sz="2200" spc="-1" strike="noStrike">
                <a:solidFill>
                  <a:srgbClr val="ffffff"/>
                </a:solidFill>
                <a:uFill>
                  <a:solidFill>
                    <a:srgbClr val="ffffff"/>
                  </a:solidFill>
                </a:uFill>
                <a:latin typeface="Georgia"/>
              </a:rPr>
              <a:t>Body of Speech</a:t>
            </a:r>
            <a:r>
              <a:rPr b="1" lang="en-US" sz="2200" spc="-1" strike="noStrike">
                <a:solidFill>
                  <a:srgbClr val="ffffff"/>
                </a:solidFill>
                <a:uFill>
                  <a:solidFill>
                    <a:srgbClr val="ffffff"/>
                  </a:solidFill>
                </a:uFill>
                <a:latin typeface="Georgia"/>
              </a:rPr>
              <a:t>
</a:t>
            </a:r>
            <a:endParaRPr b="0" lang="en-US" sz="1800" spc="-1" strike="noStrike">
              <a:solidFill>
                <a:srgbClr val="000000"/>
              </a:solidFill>
              <a:uFill>
                <a:solidFill>
                  <a:srgbClr val="ffffff"/>
                </a:solidFill>
              </a:uFill>
              <a:latin typeface="Georgia"/>
            </a:endParaRPr>
          </a:p>
        </p:txBody>
      </p:sp>
      <p:sp>
        <p:nvSpPr>
          <p:cNvPr id="174" name="TextShape 2"/>
          <p:cNvSpPr txBox="1"/>
          <p:nvPr/>
        </p:nvSpPr>
        <p:spPr>
          <a:xfrm rot="17194200">
            <a:off x="437760" y="2375640"/>
            <a:ext cx="3149280" cy="2883240"/>
          </a:xfrm>
          <a:prstGeom prst="rect">
            <a:avLst/>
          </a:prstGeom>
          <a:noFill/>
          <a:ln>
            <a:noFill/>
          </a:ln>
        </p:spPr>
        <p:txBody>
          <a:bodyPr lIns="90000" rIns="90000" tIns="45000" bIns="45000"/>
          <a:p>
            <a:pPr>
              <a:lnSpc>
                <a:spcPct val="100000"/>
              </a:lnSpc>
            </a:pPr>
            <a:r>
              <a:rPr b="1" lang="en-US" sz="2000" spc="-1" strike="noStrike">
                <a:solidFill>
                  <a:srgbClr val="ffffff"/>
                </a:solidFill>
                <a:uFill>
                  <a:solidFill>
                    <a:srgbClr val="ffffff"/>
                  </a:solidFill>
                </a:uFill>
                <a:latin typeface="Georgia"/>
              </a:rPr>
              <a:t>Main Point#1:- </a:t>
            </a:r>
            <a:endParaRPr b="0" lang="en-US" sz="2700" spc="-1" strike="noStrike">
              <a:solidFill>
                <a:srgbClr val="000000"/>
              </a:solidFill>
              <a:uFill>
                <a:solidFill>
                  <a:srgbClr val="ffffff"/>
                </a:solidFill>
              </a:uFill>
              <a:latin typeface="Georgia"/>
            </a:endParaRPr>
          </a:p>
          <a:p>
            <a:pPr>
              <a:lnSpc>
                <a:spcPct val="100000"/>
              </a:lnSpc>
            </a:pPr>
            <a:r>
              <a:rPr b="1" lang="en-US" sz="2000" spc="-1" strike="noStrike">
                <a:solidFill>
                  <a:srgbClr val="ffffff"/>
                </a:solidFill>
                <a:uFill>
                  <a:solidFill>
                    <a:srgbClr val="ffffff"/>
                  </a:solidFill>
                </a:uFill>
                <a:latin typeface="Georgia"/>
              </a:rPr>
              <a:t>origin of Soldiers death (minimum 5)</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
        <p:nvSpPr>
          <p:cNvPr id="175" name="TextShape 3"/>
          <p:cNvSpPr txBox="1"/>
          <p:nvPr/>
        </p:nvSpPr>
        <p:spPr>
          <a:xfrm>
            <a:off x="4165560" y="685800"/>
            <a:ext cx="7517880" cy="5409720"/>
          </a:xfrm>
          <a:prstGeom prst="rect">
            <a:avLst/>
          </a:prstGeom>
          <a:noFill/>
          <a:ln>
            <a:noFill/>
          </a:ln>
        </p:spPr>
        <p:txBody>
          <a:bodyPr lIns="90000" rIns="90000" tIns="45000" bIns="45000"/>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According to the report performed, the soldiers’ deaths originate from various sources. For instance, Johnson died alongside four others while fighting ISIS in Niger.</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 </a:t>
            </a:r>
            <a:r>
              <a:rPr b="0" lang="en-US" sz="2700" spc="-1" strike="noStrike">
                <a:solidFill>
                  <a:srgbClr val="000000"/>
                </a:solidFill>
                <a:uFill>
                  <a:solidFill>
                    <a:srgbClr val="ffffff"/>
                  </a:solidFill>
                </a:uFill>
                <a:latin typeface="Georgia"/>
              </a:rPr>
              <a:t>The study also indicated that Soldiers in their line of duty die defending the sovereignty and name of the country. Some foreign wars have seen the innocents back at home get attacked by acts of retaliation as a result. The position and power of the US as a democracy is not to see the aggressive ambitions of old powers like Germany, France, and the UK(Ender &amp; Bartone, 2017, p. 547). But its global presence of such heavy deployment with surprisingly the Pentagon saying around 38,000 troops are in unknown places is disheartening.</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According to Columbia University statistics, 68% of death are reversed because of the judicial error, innocent convicts and tests performed.</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The study done by U.S law school shows that the death of a US soldier, La David Johnson, of the Green Beret in Niger was received by the family with pain and sorrow. And Johnson was not alone. He died alongside staff Sgt. Jeremiah Johnson, Staff Sgt. Dustin Wright and Staff Sgt. Bryan Black. That was shared by other Americans as well who appreciate the invaluable roles that military personnel played in securing the country, and especially the kind of risks and dangers that surround their job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Most innocent souls have been put to death during their service either in the country or outside the country UK(Ender &amp; Bartone, 2017, p. 554). </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Shape 1"/>
          <p:cNvSpPr txBox="1"/>
          <p:nvPr/>
        </p:nvSpPr>
        <p:spPr>
          <a:xfrm rot="19338600">
            <a:off x="919080" y="2242800"/>
            <a:ext cx="2535840" cy="2492280"/>
          </a:xfrm>
          <a:prstGeom prst="rect">
            <a:avLst/>
          </a:prstGeom>
          <a:noFill/>
          <a:ln>
            <a:noFill/>
          </a:ln>
        </p:spPr>
        <p:txBody>
          <a:bodyPr lIns="90000" rIns="90000" tIns="45000" bIns="45000"/>
          <a:p>
            <a:pPr>
              <a:lnSpc>
                <a:spcPct val="100000"/>
              </a:lnSpc>
            </a:pPr>
            <a:r>
              <a:rPr b="0" lang="en-US" sz="2000" spc="-1" strike="noStrike">
                <a:solidFill>
                  <a:srgbClr val="ffffff"/>
                </a:solidFill>
                <a:uFill>
                  <a:solidFill>
                    <a:srgbClr val="ffffff"/>
                  </a:solidFill>
                </a:uFill>
                <a:latin typeface="Georgia"/>
              </a:rPr>
              <a:t>Main Point#2- Moral Justification of death occurrence (Minimum 5)</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
        <p:nvSpPr>
          <p:cNvPr id="177" name="TextShape 2"/>
          <p:cNvSpPr txBox="1"/>
          <p:nvPr/>
        </p:nvSpPr>
        <p:spPr>
          <a:xfrm>
            <a:off x="4165560" y="323640"/>
            <a:ext cx="7517880" cy="6534000"/>
          </a:xfrm>
          <a:prstGeom prst="rect">
            <a:avLst/>
          </a:prstGeom>
          <a:noFill/>
          <a:ln>
            <a:noFill/>
          </a:ln>
        </p:spPr>
        <p:txBody>
          <a:bodyPr lIns="90000" rIns="90000" tIns="45000" bIns="45000"/>
          <a:p>
            <a:pPr>
              <a:lnSpc>
                <a:spcPct val="100000"/>
              </a:lnSpc>
            </a:pP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According to the US law, the congress must own  its responsibility based on the constitution provided.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Moral justification indicates that every death occurrence should be investigated and clarified by the military to enable the fallen soldiers’ families and the people of America understand its roots and the action taken by the government to prevent future occurrence.</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Over 60% of citizens believe that punishing criminals by death or imprisonment incapacitates him from performing additional crimes.</a:t>
            </a:r>
            <a:r>
              <a:rPr b="0" lang="en-US" sz="2500" spc="-1" strike="noStrike">
                <a:solidFill>
                  <a:srgbClr val="000000"/>
                </a:solidFill>
                <a:uFill>
                  <a:solidFill>
                    <a:srgbClr val="ffffff"/>
                  </a:solidFill>
                </a:uFill>
                <a:latin typeface="Georgia"/>
              </a:rPr>
              <a:t> (</a:t>
            </a:r>
            <a:r>
              <a:rPr b="0" lang="en-US" sz="3400" spc="-1" strike="noStrike">
                <a:solidFill>
                  <a:srgbClr val="000000"/>
                </a:solidFill>
                <a:uFill>
                  <a:solidFill>
                    <a:srgbClr val="ffffff"/>
                  </a:solidFill>
                </a:uFill>
                <a:latin typeface="Georgia"/>
              </a:rPr>
              <a:t>Sapolsky, Harvey, Gholz, &amp; Talmadge, 2017, p. 20)</a:t>
            </a:r>
            <a:r>
              <a:rPr b="0" lang="en-US" sz="8600" spc="-1" strike="noStrike">
                <a:solidFill>
                  <a:srgbClr val="000000"/>
                </a:solidFill>
                <a:uFill>
                  <a:solidFill>
                    <a:srgbClr val="ffffff"/>
                  </a:solidFill>
                </a:uFill>
                <a:latin typeface="Georgia"/>
              </a:rPr>
              <a:t>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30% says that it also reduces fears and threats for other planned crimes while protecting the citizens from living with more fear.</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According to New York Times, retribution as part of the moral justification philosophy for the wrongdoers is defined as an act where a criminal is accountable to the crime carried out.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This will involve punishment and confinement.</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The state can practice incapacitation for the identified attackers towards the soldiers being defined as removing the criminal from the community through capital punishment.</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According to New York statistics, 30% annual rates of capital punishment leads to threats and stresses to the citizens since most innocent people undergo execution-leaving murderers free.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The US is the single country that has participated in more wars than any other that one may want to compare.</a:t>
            </a:r>
            <a:r>
              <a:rPr b="0" lang="en-US" sz="2500" spc="-1" strike="noStrike">
                <a:solidFill>
                  <a:srgbClr val="000000"/>
                </a:solidFill>
                <a:uFill>
                  <a:solidFill>
                    <a:srgbClr val="ffffff"/>
                  </a:solidFill>
                </a:uFill>
                <a:latin typeface="Georgia"/>
              </a:rPr>
              <a:t> (</a:t>
            </a:r>
            <a:r>
              <a:rPr b="0" lang="en-US" sz="4300" spc="-1" strike="noStrike">
                <a:solidFill>
                  <a:srgbClr val="000000"/>
                </a:solidFill>
                <a:uFill>
                  <a:solidFill>
                    <a:srgbClr val="ffffff"/>
                  </a:solidFill>
                </a:uFill>
                <a:latin typeface="Georgia"/>
              </a:rPr>
              <a:t>Sapolsky, Harvey, Gholz, &amp; Talmadge, 2017, p. x4</a:t>
            </a:r>
            <a:r>
              <a:rPr b="0" lang="en-US" sz="8600" spc="-1" strike="noStrike">
                <a:solidFill>
                  <a:srgbClr val="000000"/>
                </a:solidFill>
                <a:uFill>
                  <a:solidFill>
                    <a:srgbClr val="ffffff"/>
                  </a:solidFill>
                </a:uFill>
                <a:latin typeface="Georgia"/>
              </a:rPr>
              <a:t>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There are of course justifications for participation. By its position as a superpower and a country that has coveted democracy and lifestyle, it is only expected that it intervenes without question. Such interventions are to put off such unrests that whose ripple effect may be devastating and so unwanted.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4300" spc="-1" strike="noStrike">
                <a:solidFill>
                  <a:srgbClr val="000000"/>
                </a:solidFill>
                <a:uFill>
                  <a:solidFill>
                    <a:srgbClr val="ffffff"/>
                  </a:solidFill>
                </a:uFill>
                <a:latin typeface="Georgia"/>
              </a:rPr>
              <a:t>Some wars have been short while others have run into decades. It is paramount to understand that it is not robots used in the battle. </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Shape 1"/>
          <p:cNvSpPr txBox="1"/>
          <p:nvPr/>
        </p:nvSpPr>
        <p:spPr>
          <a:xfrm>
            <a:off x="430560" y="397440"/>
            <a:ext cx="11378880" cy="758520"/>
          </a:xfrm>
          <a:prstGeom prst="rect">
            <a:avLst/>
          </a:prstGeom>
          <a:noFill/>
          <a:ln>
            <a:noFill/>
          </a:ln>
        </p:spPr>
        <p:txBody>
          <a:bodyPr lIns="90000" rIns="90000" tIns="45000" bIns="45000" anchor="b"/>
          <a:p>
            <a:pPr algn="ctr">
              <a:lnSpc>
                <a:spcPct val="100000"/>
              </a:lnSpc>
            </a:pPr>
            <a:r>
              <a:rPr b="1" lang="en-US" sz="3300" spc="-1" strike="noStrike">
                <a:solidFill>
                  <a:srgbClr val="7b9899"/>
                </a:solidFill>
                <a:uFill>
                  <a:solidFill>
                    <a:srgbClr val="ffffff"/>
                  </a:solidFill>
                </a:uFill>
                <a:latin typeface="Georgia"/>
              </a:rPr>
              <a:t>Conclusion</a:t>
            </a:r>
            <a:r>
              <a:rPr b="0" lang="en-US" sz="3300" spc="-1" strike="noStrike">
                <a:solidFill>
                  <a:srgbClr val="7b9899"/>
                </a:solidFill>
                <a:uFill>
                  <a:solidFill>
                    <a:srgbClr val="ffffff"/>
                  </a:solidFill>
                </a:uFill>
                <a:latin typeface="Georgia"/>
              </a:rPr>
              <a:t>
</a:t>
            </a:r>
            <a:endParaRPr b="0" lang="en-US" sz="1800" spc="-1" strike="noStrike">
              <a:solidFill>
                <a:srgbClr val="000000"/>
              </a:solidFill>
              <a:uFill>
                <a:solidFill>
                  <a:srgbClr val="ffffff"/>
                </a:solidFill>
              </a:uFill>
              <a:latin typeface="Georgia"/>
            </a:endParaRPr>
          </a:p>
        </p:txBody>
      </p:sp>
      <p:sp>
        <p:nvSpPr>
          <p:cNvPr id="179" name="TextShape 2"/>
          <p:cNvSpPr txBox="1"/>
          <p:nvPr/>
        </p:nvSpPr>
        <p:spPr>
          <a:xfrm>
            <a:off x="402480" y="1527120"/>
            <a:ext cx="11338200" cy="4571640"/>
          </a:xfrm>
          <a:prstGeom prst="rect">
            <a:avLst/>
          </a:prstGeom>
          <a:noFill/>
          <a:ln>
            <a:noFill/>
          </a:ln>
        </p:spPr>
        <p:txBody>
          <a:bodyPr lIns="90000" rIns="90000" tIns="45000" bIns="45000"/>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In summary, Soldiers are people just like you and me with a family they are responsible to.</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 </a:t>
            </a:r>
            <a:r>
              <a:rPr b="0" lang="en-US" sz="2700" spc="-1" strike="noStrike">
                <a:solidFill>
                  <a:srgbClr val="000000"/>
                </a:solidFill>
                <a:uFill>
                  <a:solidFill>
                    <a:srgbClr val="ffffff"/>
                  </a:solidFill>
                </a:uFill>
                <a:latin typeface="Georgia"/>
              </a:rPr>
              <a:t>Some like Ryan Owens who died in Iraq in the line of duty protecting fellow soldiers reminds us the sacrifices and lengths they go to the success of their missions.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While one may argue that they join forces with full knowledge of the dangers that punctuate their job, we don't expect their demise in the line of duty to remind them in a bitter way and from respectable figures.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Worse is when their families get this cold and` inhumane` treatment.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The government should protect them to enable America remain steady.</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The congress should follow its responsibility under the constitution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Deaths have fewer outcomes to the criminals and community.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Imagine many innocent lives that have been wasted through death and the loneliness many families have due to the execution of their breadwinner.</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The fallen soldiers’ deaths have robbed many families of love and peace they require and you might also be a victim. </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Will you accept to fight for the ignorance witnessed in the government?</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rot="18685200">
            <a:off x="504000" y="2892240"/>
            <a:ext cx="3253320" cy="990360"/>
          </a:xfrm>
          <a:prstGeom prst="rect">
            <a:avLst/>
          </a:prstGeom>
          <a:noFill/>
          <a:ln>
            <a:noFill/>
          </a:ln>
        </p:spPr>
        <p:txBody>
          <a:bodyPr lIns="90000" rIns="90000" tIns="45000" bIns="45000" anchor="b"/>
          <a:p>
            <a:pPr>
              <a:lnSpc>
                <a:spcPct val="100000"/>
              </a:lnSpc>
            </a:pPr>
            <a:r>
              <a:rPr b="1" lang="en-US" sz="3600" spc="-1" strike="noStrike">
                <a:solidFill>
                  <a:srgbClr val="ffffff"/>
                </a:solidFill>
                <a:uFill>
                  <a:solidFill>
                    <a:srgbClr val="ffffff"/>
                  </a:solidFill>
                </a:uFill>
                <a:latin typeface="Georgia"/>
              </a:rPr>
              <a:t>Works Cited</a:t>
            </a:r>
            <a:endParaRPr b="0" lang="en-US" sz="1800" spc="-1" strike="noStrike">
              <a:solidFill>
                <a:srgbClr val="000000"/>
              </a:solidFill>
              <a:uFill>
                <a:solidFill>
                  <a:srgbClr val="ffffff"/>
                </a:solidFill>
              </a:uFill>
              <a:latin typeface="Georgia"/>
            </a:endParaRPr>
          </a:p>
        </p:txBody>
      </p:sp>
      <p:sp>
        <p:nvSpPr>
          <p:cNvPr id="181" name="TextShape 2"/>
          <p:cNvSpPr txBox="1"/>
          <p:nvPr/>
        </p:nvSpPr>
        <p:spPr>
          <a:xfrm>
            <a:off x="4165560" y="685800"/>
            <a:ext cx="7517880" cy="5409720"/>
          </a:xfrm>
          <a:prstGeom prst="rect">
            <a:avLst/>
          </a:prstGeom>
          <a:noFill/>
          <a:ln>
            <a:noFill/>
          </a:ln>
        </p:spPr>
        <p:txBody>
          <a:bodyPr lIns="90000" rIns="90000" tIns="45000" bIns="45000"/>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Ender, M. G., &amp; Bartone, P. T. (2017). Fallen Soldiers: Death and the U.S. Military. </a:t>
            </a:r>
            <a:r>
              <a:rPr b="0" i="1" lang="en-US" sz="2700" spc="-1" strike="noStrike">
                <a:solidFill>
                  <a:srgbClr val="000000"/>
                </a:solidFill>
                <a:uFill>
                  <a:solidFill>
                    <a:srgbClr val="ffffff"/>
                  </a:solidFill>
                </a:uFill>
                <a:latin typeface="Georgia"/>
              </a:rPr>
              <a:t>Handbook of Death &amp; Dying</a:t>
            </a:r>
            <a:r>
              <a:rPr b="0" lang="en-US" sz="2700" spc="-1" strike="noStrike">
                <a:solidFill>
                  <a:srgbClr val="000000"/>
                </a:solidFill>
                <a:uFill>
                  <a:solidFill>
                    <a:srgbClr val="ffffff"/>
                  </a:solidFill>
                </a:uFill>
                <a:latin typeface="Georgia"/>
              </a:rPr>
              <a:t>, 544-555. Retrieved from https://www.usatoday.com/story/opinion/2017/10/24/niger-surprise-disservice-to-fallen-troops-editorials-debates/793599001/</a:t>
            </a:r>
            <a:endParaRPr b="0" lang="en-US" sz="2700" spc="-1" strike="noStrike">
              <a:solidFill>
                <a:srgbClr val="000000"/>
              </a:solidFill>
              <a:uFill>
                <a:solidFill>
                  <a:srgbClr val="ffffff"/>
                </a:solidFill>
              </a:uFill>
              <a:latin typeface="Georgia"/>
            </a:endParaRPr>
          </a:p>
          <a:p>
            <a:pPr marL="274320" indent="-273960">
              <a:lnSpc>
                <a:spcPct val="100000"/>
              </a:lnSpc>
              <a:buClr>
                <a:srgbClr val="d16349"/>
              </a:buClr>
              <a:buSzPct val="85000"/>
              <a:buFont typeface="Wingdings 2" charset="2"/>
              <a:buChar char=""/>
            </a:pPr>
            <a:r>
              <a:rPr b="0" lang="en-US" sz="2700" spc="-1" strike="noStrike">
                <a:solidFill>
                  <a:srgbClr val="000000"/>
                </a:solidFill>
                <a:uFill>
                  <a:solidFill>
                    <a:srgbClr val="ffffff"/>
                  </a:solidFill>
                </a:uFill>
                <a:latin typeface="Georgia"/>
              </a:rPr>
              <a:t>Sapolsky, Harvey, M., Gholz, E., &amp; Talmadge, C. (2017). the origins of security policy. </a:t>
            </a:r>
            <a:r>
              <a:rPr b="0" i="1" lang="en-US" sz="2700" spc="-1" strike="noStrike">
                <a:solidFill>
                  <a:srgbClr val="000000"/>
                </a:solidFill>
                <a:uFill>
                  <a:solidFill>
                    <a:srgbClr val="ffffff"/>
                  </a:solidFill>
                </a:uFill>
                <a:latin typeface="Georgia"/>
              </a:rPr>
              <a:t>US defense politics</a:t>
            </a:r>
            <a:r>
              <a:rPr b="0" lang="en-US" sz="2700" spc="-1" strike="noStrike">
                <a:solidFill>
                  <a:srgbClr val="000000"/>
                </a:solidFill>
                <a:uFill>
                  <a:solidFill>
                    <a:srgbClr val="ffffff"/>
                  </a:solidFill>
                </a:uFill>
                <a:latin typeface="Georgia"/>
              </a:rPr>
              <a:t>, </a:t>
            </a:r>
            <a:r>
              <a:rPr b="0" i="1" lang="en-US" sz="2700" spc="-1" strike="noStrike">
                <a:solidFill>
                  <a:srgbClr val="000000"/>
                </a:solidFill>
                <a:uFill>
                  <a:solidFill>
                    <a:srgbClr val="ffffff"/>
                  </a:solidFill>
                </a:uFill>
                <a:latin typeface="Georgia"/>
              </a:rPr>
              <a:t>21</a:t>
            </a:r>
            <a:r>
              <a:rPr b="0" lang="en-US" sz="2700" spc="-1" strike="noStrike">
                <a:solidFill>
                  <a:srgbClr val="000000"/>
                </a:solidFill>
                <a:uFill>
                  <a:solidFill>
                    <a:srgbClr val="ffffff"/>
                  </a:solidFill>
                </a:uFill>
                <a:latin typeface="Georgia"/>
              </a:rPr>
              <a:t>(34), 21. doi:11.23.10.15</a:t>
            </a:r>
            <a:endParaRPr b="0" lang="en-US" sz="2700" spc="-1" strike="noStrike">
              <a:solidFill>
                <a:srgbClr val="000000"/>
              </a:solidFill>
              <a:uFill>
                <a:solidFill>
                  <a:srgbClr val="ffffff"/>
                </a:solidFill>
              </a:uFill>
              <a:latin typeface="Georgia"/>
            </a:endParaRPr>
          </a:p>
          <a:p>
            <a:pPr>
              <a:lnSpc>
                <a:spcPct val="100000"/>
              </a:lnSpc>
            </a:pPr>
            <a:endParaRPr b="0" lang="en-US" sz="2700" spc="-1" strike="noStrike">
              <a:solidFill>
                <a:srgbClr val="000000"/>
              </a:solidFill>
              <a:uFill>
                <a:solidFill>
                  <a:srgbClr val="ffffff"/>
                </a:solidFill>
              </a:uFill>
              <a:latin typeface="Georgia"/>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Civic</Template>
  <TotalTime>511</TotalTime>
  <Application>LibreOffice/5.1.6.2$Linux_X86_64 LibreOffice_project/10m0$Build-2</Application>
  <Words>993</Words>
  <Paragraphs>77</Paragraphs>
  <Company>Morehead State University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2017-11-16T03:15:48Z</dcterms:created>
  <dc:creator>Windows User</dc:creator>
  <dc:description/>
  <dc:language>en-US</dc:language>
  <cp:lastModifiedBy>ANNE</cp:lastModifiedBy>
  <dcterms:modified xsi:type="dcterms:W3CDTF">2017-11-30T23:30:23Z</dcterms:modified>
  <cp:revision>53</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Morehead State University</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4</vt:i4>
  </property>
  <property fmtid="{D5CDD505-2E9C-101B-9397-08002B2CF9AE}" pid="9" name="PresentationFormat">
    <vt:lpwstr>Custom</vt:lpwstr>
  </property>
  <property fmtid="{D5CDD505-2E9C-101B-9397-08002B2CF9AE}" pid="10" name="ScaleCrop">
    <vt:bool>0</vt:bool>
  </property>
  <property fmtid="{D5CDD505-2E9C-101B-9397-08002B2CF9AE}" pid="11" name="ShareDoc">
    <vt:bool>0</vt:bool>
  </property>
  <property fmtid="{D5CDD505-2E9C-101B-9397-08002B2CF9AE}" pid="12" name="Slides">
    <vt:i4>9</vt:i4>
  </property>
</Properties>
</file>